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1"/>
  </p:sldMasterIdLst>
  <p:notesMasterIdLst>
    <p:notesMasterId r:id="rId12"/>
  </p:notesMasterIdLst>
  <p:sldIdLst>
    <p:sldId id="256" r:id="rId2"/>
    <p:sldId id="257" r:id="rId3"/>
    <p:sldId id="259" r:id="rId4"/>
    <p:sldId id="261" r:id="rId5"/>
    <p:sldId id="260" r:id="rId6"/>
    <p:sldId id="262" r:id="rId7"/>
    <p:sldId id="263" r:id="rId8"/>
    <p:sldId id="264" r:id="rId9"/>
    <p:sldId id="265" r:id="rId10"/>
    <p:sldId id="266"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013" autoAdjust="0"/>
    <p:restoredTop sz="80570" autoAdjust="0"/>
  </p:normalViewPr>
  <p:slideViewPr>
    <p:cSldViewPr snapToGrid="0">
      <p:cViewPr varScale="1">
        <p:scale>
          <a:sx n="102" d="100"/>
          <a:sy n="102" d="100"/>
        </p:scale>
        <p:origin x="894"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0T14:43:43.911"/>
    </inkml:context>
    <inkml:brush xml:id="br0">
      <inkml:brushProperty name="width" value="0.05" units="cm"/>
      <inkml:brushProperty name="height" value="0.05" units="cm"/>
    </inkml:brush>
  </inkml:definitions>
  <inkml:trace contextRef="#ctx0" brushRef="#br0">0 1 24575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0T14:50:14.494"/>
    </inkml:context>
    <inkml:brush xml:id="br0">
      <inkml:brushProperty name="width" value="0.05" units="cm"/>
      <inkml:brushProperty name="height" value="0.05" units="cm"/>
    </inkml:brush>
  </inkml:definitions>
  <inkml:trace contextRef="#ctx0" brushRef="#br0">0 450 24575,'32'-2'0,"-1"-1"0,0-1 0,55-16 0,-29 6 0,-22 9 0,0 0 0,46 1 0,-42 3 0,60-10 0,215-27 0,-225 26 0,-54 6 0,55-1 0,-75 7 0,118-5 0,-116 3 0,0 0 0,0-2 0,0 0 0,0 0 0,24-11 0,-12 2 0,-5 3 0,0-1 0,0-1 0,-1-2 0,-1 0 0,33-26 0,-17 8 0,-30 27 0,-1 0 0,0 0 0,0-1 0,0 0 0,-1-1 0,0 1 0,0-1 0,-1 0 0,0-1 0,0 1 0,4-9 0,-8 13 0,1 0 0,-1 0 0,1 0 0,-1 0 0,1 0 0,0 0 0,1 1 0,-1-1 0,0 1 0,1 0 0,-1-1 0,1 1 0,-1 0 0,1 1 0,0-1 0,0 0 0,0 1 0,0-1 0,0 1 0,1 0 0,-1 0 0,0 1 0,0-1 0,1 0 0,5 1 0,-3 0 0,0 0 0,0 0 0,-1 1 0,1-1 0,0 1 0,-1 1 0,1-1 0,-1 1 0,1 0 0,-1 0 0,0 1 0,0-1 0,0 1 0,8 6 0,11 9 0,1-1 0,1 0 0,0-2 0,1-2 0,0 0 0,1-2 0,51 14 0,-75-23 0,0-1 0,0 1 0,0 0 0,0 0 0,-1 0 0,1 0 0,-1 1 0,0-1 0,1 1 0,-1 0 0,0 0 0,-1 0 0,4 5 0,28 53 0,-28-48 0,1-1 0,0 0 0,9 13 0,9 2 0,0-1 0,1-1 0,1-1 0,2-2 0,60 37 0,-83-54 0,1 0 0,-1 1 0,0 0 0,-1 1 0,0-1 0,0 1 0,0 0 0,0 0 0,-1 0 0,5 16 0,-4-13 0,1 1 0,0 0 0,0-1 0,14 17 0,6 4 0,-1 1 0,39 68 0,17 23 0,-66-102 0,-2 0 0,-1 2 0,0-1 0,11 33 0,3 7 0,21 13 0,-35-57 0,-1-1 0,0 1 0,8 21 0,11 38 0,37 83 0,-50-129 0,1-1 0,2-1 0,1-1 0,1 0 0,37 34 0,-28-30 0,-2 1 0,50 74 0,-69-93 0,1-1 0,0 0 0,23 19 0,-24-24 0,-1 1 0,0 0 0,0 0 0,-1 1 0,0 0 0,0 1 0,10 19 0,-15-21 0,1 0 0,0-1 0,1 1 0,0-1 0,0 0 0,1 0 0,11 11 0,-12-15 0,-1-1 0,1 0 0,-1 0 0,1 0 0,0-1 0,0 0 0,0 0 0,0 0 0,1 0 0,-1-1 0,1 0 0,-1 0 0,1-1 0,9 1 0,-13-1 0,15 2 0,-1-1 0,1-1 0,0-1 0,-1 0 0,1-1 0,-1-1 0,1 0 0,-1-1 0,0-1 0,18-8 0,18-13 0,-32 17 0,0-1 0,0-1 0,34-26 0,-39 27 0,1 0 0,-1 1 0,1 1 0,1 1 0,-1 0 0,1 1 0,0 1 0,1 0 0,24-2 0,-13 1 0,-1-1 0,40-16 0,-50 17 0,0-2 0,0 0 0,-1-1 0,-1-1 0,1-1 0,-1 0 0,-1-1 0,17-18 0,-19 20 0,-1 0 0,1 1 0,0 0 0,1 1 0,15-7 0,-2 0 0,77-38 0,26-14 0,-89 43 0,1 2 0,1 3 0,0 1 0,79-21 0,-104 33 0,1-1 0,-2-1 0,1-1 0,-1 0 0,-1-1 0,26-20 0,-25 17 0,1 1 0,0 1 0,0 0 0,36-14 0,-33 20 0,1 1 0,0 1 0,0 1 0,-1 1 0,1 0 0,34 5 0,11-1 0,824-3 0,-868 3 0,0 1 0,1 1 0,-1 0 0,-1 2 0,1 1 0,-1 0 0,33 19 0,-30-15 0,11 5 0,0 1 0,46 33 0,-68-41 0,0 0 0,-2 2 0,1-1 0,-1 2 0,-1 0 0,0 0 0,-1 1 0,10 17 0,-7-12 0,1 0 0,1-1 0,1 0 0,1-2 0,33 28 0,156 96 0,-158-110 0,17 2 0,-51-26 0,0 0 0,-1 1 0,0 0 0,15 12 0,4 7 0,-2 2 0,0 1 0,-2 2 0,-1 0 0,-2 2 0,29 48 0,-9 3 0,-29-52 0,24 37 0,-27-48 0,-1 1 0,-1 0 0,-1 1 0,-1 1 0,6 24 0,-3-14 0,10 31 0,-6-22 0,-1 0 0,-2 2 0,-3 0 0,-1 0 0,4 64 0,-3-32-1365,-5-55-5461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0T14:50:35.916"/>
    </inkml:context>
    <inkml:brush xml:id="br0">
      <inkml:brushProperty name="width" value="0.05" units="cm"/>
      <inkml:brushProperty name="height" value="0.05" units="cm"/>
    </inkml:brush>
  </inkml:definitions>
  <inkml:trace contextRef="#ctx0" brushRef="#br0">1 2574 24575,'39'1'0,"0"-2"0,0-2 0,0-1 0,0-2 0,56-15 0,8-3 0,-70 18 0,56-19 0,-66 19 0,-1 1 0,1 1 0,0 1 0,0 1 0,0 0 0,35 4 0,-30-1 0,-1-1 0,1-1 0,55-11 0,-4-17 0,-64 23 0,-1 0 0,1 0 0,0 2 0,0 0 0,29-4 0,-35 7 0,-1 0 0,0 0 0,1-1 0,-1 0 0,0 0 0,0-1 0,0 0 0,0 0 0,12-8 0,-8 2 0,0-1 0,0 0 0,-1 0 0,15-19 0,-22 26 0,0-1 0,0 0 0,0 1 0,1 0 0,0 0 0,0 0 0,0 1 0,0-1 0,0 1 0,0 1 0,1-1 0,-1 1 0,1-1 0,9 0 0,10 1 0,-1 0 0,29 4 0,-11-1 0,391-1 0,-423 0 0,0-1 0,0-1 0,1 0 0,-1-1 0,0 1 0,16-7 0,-22 7 0,0-1 0,0 0 0,0-1 0,0 1 0,-1-1 0,1 0 0,-1 1 0,0-2 0,0 1 0,0 0 0,0-1 0,0 1 0,-1-1 0,1 0 0,-1 1 0,0-1 0,2-8 0,2-6 0,-1 1 0,-2-2 0,0 1 0,0 0 0,-1-33 0,6-47 0,-6 92 0,0 0 0,0 1 0,0-1 0,1 0 0,0 1 0,0 0 0,0 0 0,1 0 0,7-9 0,46-41 0,-20 22 0,16-16 0,-32 31 0,30-33 0,-19 10 0,-20 26 0,-1 0 0,2 1 0,0 0 0,28-23 0,-28 27 0,-1-2 0,0 0 0,-1 0 0,0-1 0,11-18 0,30-34 0,-25 39 0,57-40 0,-50 40 0,-12 7 0,-1-1 0,0-1 0,17-24 0,-13 16 0,57-93 0,-17 59 0,-51 51 0,0 0 0,-2-1 0,1 0 0,-1-1 0,-1 0 0,10-17 0,60-93 0,-19 31 0,32-70 0,-84 150 0,0 1 0,1 0 0,17-15 0,20-21 0,-37 34 0,0 0 0,-1 0 0,-1-1 0,0 0 0,-1-1 0,-1 0 0,0 0 0,-1-1 0,-1 0 0,-1 0 0,4-23 0,-8 30 0,2-1 0,0 0 0,0 1 0,1-1 0,0 1 0,9-17 0,-11 24 0,2 0 0,-1 0 0,0 0 0,1 0 0,-1 0 0,1 1 0,0-1 0,0 1 0,0 0 0,0 0 0,0 0 0,0 0 0,0 0 0,1 1 0,-1-1 0,1 1 0,-1 0 0,1 0 0,0 1 0,-1-1 0,1 1 0,5-1 0,21-1 0,1 1 0,-1 1 0,0 2 0,1 1 0,-1 1 0,0 2 0,49 15 0,78 56 0,-142-71 0,0 0 0,0 2 0,-1 0 0,1 0 0,-2 2 0,17 13 0,-24-17 0,1 0 0,-1 1 0,0 0 0,-1 0 0,1 0 0,-1 1 0,-1 0 0,0 0 0,0 0 0,0 1 0,-1-1 0,4 18 0,3 11 0,1-1 0,2 0 0,2-1 0,1 0 0,1-1 0,2-1 0,26 34 0,-40-59 0,0 1 0,-1 0 0,0 0 0,0 0 0,-1 0 0,0 0 0,0 1 0,1 16 0,-2 0 0,-3 49 0,1 14 0,1-82 0,0-1 0,1-1 0,-1 1 0,1 0 0,1 0 0,-1-1 0,1 1 0,0-1 0,0 0 0,1 0 0,-1 0 0,1 0 0,0 0 0,0-1 0,1 0 0,0 0 0,-1 0 0,8 4 0,-3-1 0,0 1 0,0 0 0,12 16 0,-18-19 0,0 0 0,0 0 0,-1 0 0,1 1 0,-1-1 0,0 1 0,-1 0 0,1 0 0,-1-1 0,1 12 0,-4 65 0,0-68 0,1 0 0,1 0 0,0 0 0,1 0 0,0-1 0,5 22 0,2-17 0,0 0 0,1-1 0,1 1 0,22 27 0,5 11 0,17 29 0,-32-55 0,-2 1 0,-2 2 0,0-1 0,21 60 0,-37-86 0,0-1 0,0 1 0,1-1 0,0 0 0,0 0 0,0 0 0,0 0 0,1 0 0,0-1 0,0 0 0,6 5 0,55 34 0,-51-35 0,-1 0 0,1 1 0,17 15 0,-28-20 0,1 0 0,-1 0 0,1 0 0,-1 0 0,0 1 0,-1-1 0,1 1 0,-1 0 0,0 0 0,0-1 0,0 1 0,-1 1 0,1-1 0,0 8 0,-1 17 0,0 1 0,-6 41 0,2-41 0,2 1 0,2 33 0,1-56 0,0-1 0,0 1 0,1 0 0,0-1 0,1 0 0,0 1 0,0-1 0,10 12 0,47 58 0,-61-78 0,16 17 0,2 0 0,0-2 0,28 20 0,-23-18 0,36 34 0,-46-41 0,0-1 0,0 0 0,1-1 0,0 0 0,0-1 0,1 0 0,0-1 0,0-1 0,30 6 0,-16-3 0,44 18 0,-31-8 0,-28-13 0,0 1 0,-1 0 0,1 1 0,-1 0 0,-1 1 0,1 1 0,18 17 0,17 24 0,102 96 0,-122-122 0,1-1 0,1-2 0,54 30 0,-5-5 0,-61-34 0,0-1 0,1 0 0,1-1 0,0-1 0,0-1 0,0-1 0,28 6 0,151 16 0,-181-24 0,1 0 0,-1 1 0,0 1 0,0 1 0,-1 0 0,0 1 0,0 1 0,-1 1 0,27 23 0,-1 7 0,-30-29 0,1 1 0,0-1 0,21 14 0,-24-20 0,-1 1 0,0-1 0,1-1 0,0 0 0,-1 0 0,15 4 0,-23-9 0,1 1 0,-1-1 0,1 0 0,0 1 0,-1-1 0,1 0 0,-1 0 0,1 0 0,0 0 0,-1-1 0,1 1 0,-1 0 0,1-1 0,-1 1 0,1-1 0,-1 1 0,1-1 0,-1 0 0,1 1 0,-1-1 0,0 0 0,1 0 0,-1 0 0,0 0 0,0 0 0,0 0 0,0-1 0,0 1 0,0 0 0,0-1 0,0 1 0,0 0 0,-1-1 0,1 1 0,0-1 0,-1 1 0,0-1 0,1 1 0,-1-1 0,0 0 0,0 1 0,1-1 0,-2-2 0,5-40 0,-1 0 0,-8-79 0,1 16 0,3 88 0,2-1 0,0 1 0,4-22 0,-3 34 0,0 1 0,0-1 0,1 0 0,-1 1 0,1 0 0,1 0 0,-1 0 0,1 0 0,0 0 0,1 1 0,-1 0 0,6-6 0,24-19 0,2 1 0,0 2 0,2 1 0,1 2 0,0 2 0,75-29 0,-103 46 0,0 0 0,0 0 0,0-1 0,-1 0 0,0-1 0,0 0 0,0-1 0,-1 0 0,0 0 0,-1-1 0,0 0 0,0-1 0,-1 0 0,0 0 0,9-19 0,-13 23 0,1-1 0,0 1 0,1 0 0,-1 0 0,1 0 0,0 1 0,0-1 0,12-7 0,56-36 0,-5 4 0,-64 41 0,58-55 0,-57 54 0,-1 0 0,0-1 0,-1 0 0,1 0 0,-1 0 0,-1-1 0,1 1 0,-1-1 0,3-12 0,-1 4 38,0 0-1,12-26 1,-10 28-407,-1 0-1,-1 0 1,5-22-1,-6 14-6456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0T14:50:50.150"/>
    </inkml:context>
    <inkml:brush xml:id="br0">
      <inkml:brushProperty name="width" value="0.05" units="cm"/>
      <inkml:brushProperty name="height" value="0.05" units="cm"/>
    </inkml:brush>
  </inkml:definitions>
  <inkml:trace contextRef="#ctx0" brushRef="#br0">0 551 24575,'5'-1'0,"0"1"0,-1-1 0,1 0 0,-1-1 0,1 1 0,-1-1 0,1 0 0,-1 0 0,0-1 0,0 1 0,0-1 0,0 0 0,0 0 0,-1 0 0,5-5 0,48-60 0,-50 60 0,10-14 0,1 0 0,1 2 0,1 0 0,1 1 0,1 0 0,0 2 0,43-26 0,-49 36 0,-1 1 0,1 1 0,-1 0 0,24-3 0,-22 5 0,-1-1 0,1 0 0,-1-2 0,18-7 0,-3-2 0,1 1 0,1 2 0,0 2 0,0 0 0,1 3 0,0 0 0,34-1 0,237 3 0,-33 3 0,-264 1 0,0-1 0,0 0 0,0 0 0,0-1 0,0 0 0,-1 0 0,1 0 0,-1-1 0,0 0 0,0 0 0,-1-1 0,1 0 0,5-5 0,-6 4 0,1 1 0,0-1 0,1 1 0,-1 1 0,1-1 0,0 1 0,0 1 0,0-1 0,1 1 0,-1 0 0,10-1 0,-7 3 0,1 0 0,0 1 0,-1 1 0,1 0 0,0 0 0,-1 1 0,0 1 0,1 0 0,-1 0 0,0 1 0,0 0 0,16 10 0,11 8 0,61 49 0,-72-52 0,-17-11 0,0 0 0,0 1 0,-1 0 0,0 1 0,0-1 0,-1 1 0,-1 1 0,0-1 0,0 1 0,-1 0 0,0 1 0,-1-1 0,6 24 0,59 135 0,-6-45 0,-54-105 0,1-2 0,0 1 0,2-1 0,0-1 0,17 19 0,3 0 0,43 36 0,-64-62 0,-5-5 0,1 0 0,-1 0 0,0 1 0,0 0 0,-1 0 0,0 1 0,0-1 0,-1 1 0,1 0 0,-1 1 0,-1-1 0,5 12 0,-1 9 0,16 58 0,4-1 0,71 155 0,-84-215 0,1 0 0,0-1 0,30 34 0,-35-47 0,0-1 0,1 0 0,0-1 0,1 0 0,0 0 0,0-1 0,1-1 0,24 11 0,-29-16 0,0 2 0,0-1 0,0 1 0,0 0 0,-1 1 0,14 10 0,-18-11 0,0 0 0,1 0 0,-1 0 0,0 0 0,-1 1 0,1-1 0,-1 1 0,0 0 0,0 0 0,-1-1 0,1 1 0,1 10 0,1 6 0,1 0 0,1-1 0,1 1 0,1-1 0,1-1 0,1 0 0,16 25 0,17 40 0,-34-64 0,1 0 0,0-1 0,26 35 0,-23-38 0,21 24 0,-2 1 0,-1 2 0,45 85 0,-70-110 0,-1 0 0,0 0 0,-2 1 0,0 0 0,-1 0 0,-1 0 0,-1 0 0,0 0 0,-5 25 0,3-16 0,1 1 0,4 51 0,-3-80 0,0 0 0,0 0 0,0 1 0,0-1 0,0 0 0,0 0 0,-1 0 0,1 0 0,0 1 0,0-1 0,0 0 0,0 0 0,0 0 0,0 1 0,0-1 0,0 0 0,0 0 0,0 0 0,1 0 0,-1 1 0,0-1 0,0 0 0,0 0 0,0 0 0,0 0 0,0 0 0,0 1 0,0-1 0,0 0 0,0 0 0,1 0 0,-1 0 0,0 0 0,0 0 0,0 1 0,0-1 0,0 0 0,1 0 0,-1 0 0,0 0 0,0 0 0,0 0 0,0 0 0,1 0 0,-1 0 0,0 0 0,0 0 0,0 0 0,0 0 0,1 0 0,-1 0 0,0 0 0,0 0 0,1 0 0,5-12 0,3-19 0,-3-12 0,7-41 0,2-125 0,-18 114 0,5-109 0,-2 198 0,0 1 0,1-1 0,-1 0 0,1 1 0,0-1 0,1 1 0,-1-1 0,1 1 0,0-1 0,1 1 0,-1 0 0,1 0 0,0 0 0,0 1 0,1-1 0,-1 1 0,1-1 0,0 1 0,0 0 0,1 1 0,-1-1 0,1 1 0,0 0 0,-1 0 0,2 0 0,-1 0 0,0 1 0,9-3 0,-8 3 0,58-24 0,-2-2 0,115-72 0,-165 90 0,-1 0 0,0 0 0,-1-1 0,0-1 0,9-14 0,-10 14 0,0 0 0,1 0 0,0 1 0,23-19 0,1 2 0,40-41 0,-16 14 0,82-86 0,-121 122 0,-1-1 0,-1-1 0,25-39 0,7-10 0,60-41 0,-94 95 0,1 1 0,0 1 0,31-22 0,-28 24 0,-2-2 0,0 0 0,19-20 0,-29 27 0,1 1 0,0 0 0,0 1 0,1 0 0,-1 0 0,1 1 0,0 0 0,18-5 0,22-10 0,-45 17 0,0 0 0,-1 0 0,1-1 0,0 1 0,-1-1 0,1 0 0,-1 0 0,0 0 0,0 0 0,0-1 0,4-5 0,-3 1 0,0-1 0,-1 0 0,0 0 0,3-13 0,0 2 0,2 1 0,0 0 0,1 0 0,1 1 0,0 0 0,2 1 0,0 0 0,0 1 0,2 0 0,17-16 0,-30 31 0,1 0 0,-1 0 0,0 0 0,1 0 0,-1 0 0,0 0 0,1 0 0,-1 0 0,1 1 0,-1-1 0,1 0 0,-1 1 0,1 0 0,0-1 0,-1 1 0,1 0 0,0 0 0,-1 0 0,1 0 0,0 0 0,-1 0 0,1 0 0,-1 1 0,1-1 0,0 1 0,-1-1 0,1 1 0,-1-1 0,1 1 0,-1 0 0,1 0 0,-1 0 0,0 0 0,1 0 0,-1 0 0,0 0 0,0 0 0,0 0 0,0 1 0,0-1 0,2 3 0,3 6 0,0 0 0,0 1 0,-1 0 0,6 19 0,-4-12 0,1 1 0,0 0 0,-1 0 0,-1 1 0,0 0 0,-2 0 0,0 1 0,1 35 0,-5-9 0,-1-21 0,1 0 0,2 0 0,0-1 0,2 1 0,13 49 0,-12-56 0,0 1 0,3 28 0,-6-30 0,1 0 0,1 0 0,8 24 0,-7-34 0,0 1 0,0-1 0,1 0 0,0 0 0,0-1 0,1 1 0,0-1 0,0-1 0,1 0 0,0 0 0,10 7 0,-5-4 0,0 1 0,-1 0 0,12 13 0,6 6 0,1-1 0,1-1 0,1-1 0,66 36 0,-18-9 0,-69-44 0,-2 0 0,1 1 0,-2 0 0,1 1 0,-1 0 0,13 22 0,15 18 0,-7-18 0,-22-25 0,0 0 0,-1 0 0,0 1 0,0 0 0,-1 0 0,0 1 0,-1-1 0,5 13 0,-3-7 0,1 1 0,1-1 0,0 0 0,2-1 0,-1 0 0,23 22 0,-17-19 0,-2 0 0,0 1 0,16 26 0,-1 4 0,51 64 0,-52-76 0,-1 2 0,-2 0 0,23 48 0,-28-36 0,12 25 0,-22-57 0,90 145 0,-84-139 0,-1 0 0,-1 1 0,-2 1 0,0 0 0,-1 1 0,-2 0 0,-1 0 0,-1 1 0,-1 0 0,-2 0 0,2 50 0,-4-60 0,0 0 0,0-1 0,2 1 0,0-1 0,1 0 0,1 0 0,9 17 0,-7-16 0,-1 0 0,-1 0 0,-1 0 0,0 1 0,-1 0 0,1 20 0,-3-14 0,2-1 0,0 0 0,12 35 0,-10-43 0,-1 0 0,-1 0 0,-1 1 0,0-1 0,-1 1 0,-1 0 0,0-1 0,-1 1 0,-4 27 0,-2-18 0,1-6 0,0 1 0,1-1 0,2 1 0,0-1 0,1 1 0,2 30 0,-1-51 0,0 1 0,0-1 0,0 0 0,0 0 0,0 1 0,0-1 0,0 0 0,0 1 0,0-1 0,0 0 0,0 1 0,0-1 0,0 0 0,0 1 0,0-1 0,0 0 0,1 1 0,-1-1 0,0 0 0,0 0 0,0 1 0,0-1 0,1 0 0,-1 1 0,0-1 0,0 0 0,1 0 0,-1 0 0,0 1 0,0-1 0,1 0 0,-1 0 0,0 0 0,0 0 0,1 1 0,-1-1 0,0 0 0,1 0 0,-1 0 0,8-12 0,2-24 0,-6-9 0,-4 28 0,2 0 0,0 0 0,0 0 0,2 1 0,5-18 0,-7 29 0,0 0 0,1 1 0,-1-1 0,1 1 0,0 0 0,0 0 0,0 0 0,1 0 0,-1 0 0,1 1 0,0-1 0,0 1 0,0 0 0,0 0 0,1 1 0,-1-1 0,1 1 0,-1 0 0,1 0 0,0 1 0,9-3 0,63-10 0,-51 11 0,1-2 0,-1-1 0,0-1 0,35-14 0,-58 19 0,0 1 0,0-1 0,0 1 0,-1-1 0,1 0 0,0-1 0,-1 1 0,0 0 0,1 0 0,-1-1 0,0 0 0,0 1 0,-1-1 0,1 0 0,0 0 0,-1 0 0,0 0 0,0 0 0,0 0 0,1-4 0,0-4 0,-1 0 0,-1-1 0,0 1 0,-2-18 0,1 22 0,0 0 0,0 1 0,1-1 0,0 0 0,0 0 0,0 1 0,1-1 0,0 0 0,0 1 0,1-1 0,0 1 0,0-1 0,0 1 0,1 0 0,7-12 0,1 6 0,1 0 0,1 0 0,0 1 0,1 1 0,0 0 0,1 1 0,23-11 0,10-1 0,56-15 0,-54 20 0,53-26 0,-94 37 0,-1 0 0,0-1 0,0 1 0,0-2 0,-1 1 0,0-1 0,0-1 0,-1 1 0,0-1 0,0 0 0,-1 0 0,6-12 0,-2 6 0,26-24 0,-30 34 0,0 0 0,-1 0 0,0 0 0,0-1 0,0 1 0,0-1 0,-1 0 0,0 0 0,5-10 0,-4 5 0,1 1 0,0 0 0,0 0 0,1 0 0,0 1 0,1-1 0,0 2 0,0-1 0,1 1 0,-1 0 0,2 0 0,-1 1 0,1 0 0,9-5 0,-8 5 0,37-22 0,-35 22 0,0-1 0,-1-1 0,22-17 0,-30 22 0,1-1 0,-1 0 0,1-1 0,-1 1 0,-1 0 0,1-1 0,0 0 0,-1 0 0,0 0 0,0 0 0,-1 0 0,1 0 0,-1 0 0,0-6 0,1-71 0,-3 65 0,0 0 0,2 1 0,4-31 0,-4 41 0,1 1 0,-1 0 0,1-1 0,1 1 0,-1 0 0,1 0 0,0 0 0,0 0 0,0 0 0,0 1 0,1 0 0,0-1 0,0 1 0,0 1 0,7-6 0,21-13 0,-24 18 0,-1 0 0,1-1 0,-1 0 0,0-1 0,-1 1 0,1-1 0,-1-1 0,0 1 0,-1-1 0,0 0 0,0 0 0,7-14 0,-7 10 0,2-8 0,1 1 0,15-26 0,-19 39 0,0 0 0,0-1 0,0 1 0,1 1 0,0-1 0,0 1 0,0 0 0,0 0 0,1 0 0,-1 0 0,10-3 0,2-2 0,1-2 0,-1 1 0,-1-2 0,25-22 0,30-22 0,155-118 0,-191 144 0,-21 17 0,-2 0 0,0-1 0,0 0 0,17-30 0,-19 28 0,0 1 0,0 1 0,2 0 0,25-25 0,215-190 0,-237 211 0,-1-1 0,0 0 0,-2-1 0,16-34 0,0 2 0,-18 38 0,1 0 0,1 0 0,0 1 0,1 1 0,0 0 0,1 1 0,27-17 0,-19 12 0,41-36 0,-51 39 0,-2-1 0,1 0 0,-2 0 0,13-26 0,-15 26 0,1 1 0,0-1 0,0 1 0,2 1 0,-1 0 0,15-14 0,334-282-1365,-344 298-5461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0T14:50:56.198"/>
    </inkml:context>
    <inkml:brush xml:id="br0">
      <inkml:brushProperty name="width" value="0.05" units="cm"/>
      <inkml:brushProperty name="height" value="0.05" units="cm"/>
    </inkml:brush>
  </inkml:definitions>
  <inkml:trace contextRef="#ctx0" brushRef="#br0">1 0 24575,'0'5'0,"0"-1"0,0 1 0,0 0 0,1-1 0,-1 1 0,1-1 0,0 1 0,1-1 0,-1 1 0,1-1 0,0 0 0,0 0 0,0 0 0,1 0 0,-1 0 0,5 5 0,-1-4 0,0-1 0,0 0 0,0 0 0,0 0 0,1-1 0,-1 1 0,1-2 0,0 1 0,12 2 0,15 8 0,0 1 0,-1 1 0,51 33 0,6 3 0,-82-46 0,0 0 0,0 0 0,0 1 0,-1 0 0,0 0 0,0 1 0,-1-1 0,0 2 0,0-1 0,0 1 0,7 14 0,14 18 0,-13-24 0,0-1 0,1-1 0,0 0 0,30 20 0,-23-18 0,39 36 0,10 29 0,78 115 0,-110-146 0,56 54 0,16 22 0,-100-110 0,-1 0 0,0 1 0,-2 0 0,8 19 0,-7-14 0,23 40 0,-21-43 0,-2 0 0,15 38 0,-20-44 0,1 1 0,1-1 0,0 0 0,0-1 0,1 0 0,1 0 0,0 0 0,14 14 0,-15-19 0,8 6 0,-1 1 0,-1 0 0,0 1 0,-1 1 0,10 17 0,-18-26 0,1 1 0,0-1 0,0 0 0,0-1 0,1 1 0,0-1 0,0 0 0,1-1 0,-1 1 0,1-1 0,0-1 0,1 1 0,-1-1 0,1 0 0,0-1 0,12 4 0,-16-6 0,1 1 0,0-1 0,-1 1 0,1 0 0,-1 0 0,0 1 0,0 0 0,0-1 0,0 1 0,0 0 0,0 1 0,-1-1 0,0 1 0,0 0 0,5 6 0,-5-3 0,-1-1 0,1 1 0,-1-1 0,-1 1 0,1 0 0,-1 0 0,-1 0 0,1 0 0,-1 0 0,-1 10 0,-5 115-1365,6-109-5461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l">
              <a:defRPr sz="1200"/>
            </a:lvl1pPr>
          </a:lstStyle>
          <a:p>
            <a:endParaRPr lang="en-US"/>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r">
              <a:defRPr sz="1200"/>
            </a:lvl1pPr>
          </a:lstStyle>
          <a:p>
            <a:fld id="{D0F23863-B9C9-4024-9723-366F5BD130B3}" type="datetimeFigureOut">
              <a:rPr lang="en-US" smtClean="0"/>
              <a:t>11/20/2021</a:t>
            </a:fld>
            <a:endParaRPr lang="en-US"/>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en-US"/>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l">
              <a:defRPr sz="1200"/>
            </a:lvl1pPr>
          </a:lstStyle>
          <a:p>
            <a:endParaRPr lang="en-US"/>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r">
              <a:defRPr sz="1200"/>
            </a:lvl1pPr>
          </a:lstStyle>
          <a:p>
            <a:fld id="{3D317589-58DD-4A16-8D89-2BF87D12C00D}" type="slidenum">
              <a:rPr lang="en-US" smtClean="0"/>
              <a:t>‹#›</a:t>
            </a:fld>
            <a:endParaRPr lang="en-US"/>
          </a:p>
        </p:txBody>
      </p:sp>
    </p:spTree>
    <p:extLst>
      <p:ext uri="{BB962C8B-B14F-4D97-AF65-F5344CB8AC3E}">
        <p14:creationId xmlns:p14="http://schemas.microsoft.com/office/powerpoint/2010/main" val="1225432391"/>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5"/>
          </p:nvPr>
        </p:nvSpPr>
        <p:spPr/>
        <p:txBody>
          <a:bodyPr/>
          <a:lstStyle/>
          <a:p>
            <a:fld id="{3D317589-58DD-4A16-8D89-2BF87D12C00D}" type="slidenum">
              <a:rPr lang="en-US" smtClean="0"/>
              <a:t>2</a:t>
            </a:fld>
            <a:endParaRPr lang="en-US"/>
          </a:p>
        </p:txBody>
      </p:sp>
    </p:spTree>
    <p:extLst>
      <p:ext uri="{BB962C8B-B14F-4D97-AF65-F5344CB8AC3E}">
        <p14:creationId xmlns:p14="http://schemas.microsoft.com/office/powerpoint/2010/main" val="4265856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5"/>
          </p:nvPr>
        </p:nvSpPr>
        <p:spPr/>
        <p:txBody>
          <a:bodyPr/>
          <a:lstStyle/>
          <a:p>
            <a:fld id="{3D317589-58DD-4A16-8D89-2BF87D12C00D}" type="slidenum">
              <a:rPr lang="en-US" smtClean="0"/>
              <a:t>4</a:t>
            </a:fld>
            <a:endParaRPr lang="en-US"/>
          </a:p>
        </p:txBody>
      </p:sp>
    </p:spTree>
    <p:extLst>
      <p:ext uri="{BB962C8B-B14F-4D97-AF65-F5344CB8AC3E}">
        <p14:creationId xmlns:p14="http://schemas.microsoft.com/office/powerpoint/2010/main" val="1901370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קשת דרמטית של שחקן מפסיד:</a:t>
            </a:r>
            <a:endParaRPr lang="en-US" dirty="0"/>
          </a:p>
          <a:p>
            <a:r>
              <a:rPr lang="he-IL" dirty="0"/>
              <a:t>בתחילת המשחק השחקן מתרגש אולם לאחר שמקבל כמה שערים הוא</a:t>
            </a:r>
            <a:r>
              <a:rPr lang="en-US" dirty="0"/>
              <a:t> </a:t>
            </a:r>
            <a:r>
              <a:rPr lang="he-IL" dirty="0"/>
              <a:t> מתבאס והחשק מלשחק יורד לאחר מכן הוא מתעשת ורוצה להילחם על ניצחונו אולם לאחר שהבין שהוא בדרך להפסד ודאי הוא התבאס והפסיד.</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קשת דרמטית של שחקן מנצח:</a:t>
            </a:r>
            <a:endParaRPr lang="en-US" dirty="0"/>
          </a:p>
          <a:p>
            <a:r>
              <a:rPr lang="he-IL" dirty="0"/>
              <a:t>בתחילת המשחק השחקן מתרגש לאחר שקבוצתו מבקיע כמה שערים הוא</a:t>
            </a:r>
            <a:r>
              <a:rPr lang="en-US" dirty="0"/>
              <a:t> </a:t>
            </a:r>
            <a:r>
              <a:rPr lang="he-IL" dirty="0"/>
              <a:t> נכנס לאופוריה והחשק לשחק גובר ומהנה, לאחר מכן השחקן רוצה להילחם על ניצחונו עד הרגע האחרון וכשמבין שניצח הדבר גורם לו לסיפוק.</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קשת דרמטית של משחק שקול:</a:t>
            </a:r>
            <a:endParaRPr lang="en-US" dirty="0"/>
          </a:p>
          <a:p>
            <a:r>
              <a:rPr lang="he-IL" dirty="0"/>
              <a:t>בתחילת המשחק ישנה התרגשות אולם המשחק משתנה בצורה מהירה ובצורה אינטנסיבית כלפי רגשות השחקנים, הקבוצה שמנצחת חווה סיפור אדיר פי כמה מקבוצה שמנצחת בקלות אולם גם ההפסד של משחק כזה הוא אינטנסיבי וקשה יותר.</a:t>
            </a:r>
            <a:endParaRPr lang="en-US" dirty="0"/>
          </a:p>
          <a:p>
            <a:endParaRPr lang="en-US" dirty="0"/>
          </a:p>
        </p:txBody>
      </p:sp>
      <p:sp>
        <p:nvSpPr>
          <p:cNvPr id="4" name="מציין מיקום של מספר שקופית 3"/>
          <p:cNvSpPr>
            <a:spLocks noGrp="1"/>
          </p:cNvSpPr>
          <p:nvPr>
            <p:ph type="sldNum" sz="quarter" idx="5"/>
          </p:nvPr>
        </p:nvSpPr>
        <p:spPr/>
        <p:txBody>
          <a:bodyPr/>
          <a:lstStyle/>
          <a:p>
            <a:fld id="{3D317589-58DD-4A16-8D89-2BF87D12C00D}" type="slidenum">
              <a:rPr lang="en-US" smtClean="0"/>
              <a:t>8</a:t>
            </a:fld>
            <a:endParaRPr lang="en-US"/>
          </a:p>
        </p:txBody>
      </p:sp>
    </p:spTree>
    <p:extLst>
      <p:ext uri="{BB962C8B-B14F-4D97-AF65-F5344CB8AC3E}">
        <p14:creationId xmlns:p14="http://schemas.microsoft.com/office/powerpoint/2010/main" val="1279994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48633310-300C-481E-8106-360F4A0538CC}" type="datetimeFigureOut">
              <a:rPr lang="en-US" smtClean="0"/>
              <a:t>11/20/2021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943587-33B2-422F-9208-E88A020F61F2}" type="slidenum">
              <a:rPr lang="en-US" smtClean="0"/>
              <a:t>‹#›</a:t>
            </a:fld>
            <a:endParaRPr lang="en-US"/>
          </a:p>
        </p:txBody>
      </p:sp>
    </p:spTree>
    <p:extLst>
      <p:ext uri="{BB962C8B-B14F-4D97-AF65-F5344CB8AC3E}">
        <p14:creationId xmlns:p14="http://schemas.microsoft.com/office/powerpoint/2010/main" val="2546401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48633310-300C-481E-8106-360F4A0538CC}" type="datetimeFigureOut">
              <a:rPr lang="en-US" smtClean="0"/>
              <a:t>11/20/2021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943587-33B2-422F-9208-E88A020F61F2}" type="slidenum">
              <a:rPr lang="en-US" smtClean="0"/>
              <a:t>‹#›</a:t>
            </a:fld>
            <a:endParaRPr lang="en-US"/>
          </a:p>
        </p:txBody>
      </p:sp>
    </p:spTree>
    <p:extLst>
      <p:ext uri="{BB962C8B-B14F-4D97-AF65-F5344CB8AC3E}">
        <p14:creationId xmlns:p14="http://schemas.microsoft.com/office/powerpoint/2010/main" val="3132798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48633310-300C-481E-8106-360F4A0538CC}" type="datetimeFigureOut">
              <a:rPr lang="en-US" smtClean="0"/>
              <a:t>11/20/2021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943587-33B2-422F-9208-E88A020F61F2}" type="slidenum">
              <a:rPr lang="en-US" smtClean="0"/>
              <a:t>‹#›</a:t>
            </a:fld>
            <a:endParaRPr lang="en-US"/>
          </a:p>
        </p:txBody>
      </p:sp>
    </p:spTree>
    <p:extLst>
      <p:ext uri="{BB962C8B-B14F-4D97-AF65-F5344CB8AC3E}">
        <p14:creationId xmlns:p14="http://schemas.microsoft.com/office/powerpoint/2010/main" val="3748413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he-IL"/>
              <a:t>לחץ כדי לערוך סגנון כותרת של תבנית בסיס</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48633310-300C-481E-8106-360F4A0538CC}" type="datetimeFigureOut">
              <a:rPr lang="en-US" smtClean="0"/>
              <a:t>11/20/2021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943587-33B2-422F-9208-E88A020F61F2}"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2446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48633310-300C-481E-8106-360F4A0538CC}" type="datetimeFigureOut">
              <a:rPr lang="en-US" smtClean="0"/>
              <a:t>11/20/2021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943587-33B2-422F-9208-E88A020F61F2}" type="slidenum">
              <a:rPr lang="en-US" smtClean="0"/>
              <a:t>‹#›</a:t>
            </a:fld>
            <a:endParaRPr lang="en-US"/>
          </a:p>
        </p:txBody>
      </p:sp>
    </p:spTree>
    <p:extLst>
      <p:ext uri="{BB962C8B-B14F-4D97-AF65-F5344CB8AC3E}">
        <p14:creationId xmlns:p14="http://schemas.microsoft.com/office/powerpoint/2010/main" val="32626038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עמודות">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he-IL"/>
              <a:t>לחץ כדי לערוך סגנון כותרת של תבנית בסיס</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48633310-300C-481E-8106-360F4A0538CC}" type="datetimeFigureOut">
              <a:rPr lang="en-US" smtClean="0"/>
              <a:t>11/20/2021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943587-33B2-422F-9208-E88A020F61F2}" type="slidenum">
              <a:rPr lang="en-US" smtClean="0"/>
              <a:t>‹#›</a:t>
            </a:fld>
            <a:endParaRPr lang="en-US"/>
          </a:p>
        </p:txBody>
      </p:sp>
    </p:spTree>
    <p:extLst>
      <p:ext uri="{BB962C8B-B14F-4D97-AF65-F5344CB8AC3E}">
        <p14:creationId xmlns:p14="http://schemas.microsoft.com/office/powerpoint/2010/main" val="36647117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עמודת 3 תמונות">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he-IL"/>
              <a:t>לחץ כדי לערוך סגנון כותרת של תבנית בסיס</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48633310-300C-481E-8106-360F4A0538CC}" type="datetimeFigureOut">
              <a:rPr lang="en-US" smtClean="0"/>
              <a:t>11/20/2021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943587-33B2-422F-9208-E88A020F61F2}" type="slidenum">
              <a:rPr lang="en-US" smtClean="0"/>
              <a:t>‹#›</a:t>
            </a:fld>
            <a:endParaRPr lang="en-US"/>
          </a:p>
        </p:txBody>
      </p:sp>
    </p:spTree>
    <p:extLst>
      <p:ext uri="{BB962C8B-B14F-4D97-AF65-F5344CB8AC3E}">
        <p14:creationId xmlns:p14="http://schemas.microsoft.com/office/powerpoint/2010/main" val="23435004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48633310-300C-481E-8106-360F4A0538CC}" type="datetimeFigureOut">
              <a:rPr lang="en-US" smtClean="0"/>
              <a:t>11/20/2021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943587-33B2-422F-9208-E88A020F61F2}" type="slidenum">
              <a:rPr lang="en-US" smtClean="0"/>
              <a:t>‹#›</a:t>
            </a:fld>
            <a:endParaRPr lang="en-US"/>
          </a:p>
        </p:txBody>
      </p:sp>
    </p:spTree>
    <p:extLst>
      <p:ext uri="{BB962C8B-B14F-4D97-AF65-F5344CB8AC3E}">
        <p14:creationId xmlns:p14="http://schemas.microsoft.com/office/powerpoint/2010/main" val="7778861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48633310-300C-481E-8106-360F4A0538CC}" type="datetimeFigureOut">
              <a:rPr lang="en-US" smtClean="0"/>
              <a:t>11/20/2021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943587-33B2-422F-9208-E88A020F61F2}" type="slidenum">
              <a:rPr lang="en-US" smtClean="0"/>
              <a:t>‹#›</a:t>
            </a:fld>
            <a:endParaRPr lang="en-US"/>
          </a:p>
        </p:txBody>
      </p:sp>
    </p:spTree>
    <p:extLst>
      <p:ext uri="{BB962C8B-B14F-4D97-AF65-F5344CB8AC3E}">
        <p14:creationId xmlns:p14="http://schemas.microsoft.com/office/powerpoint/2010/main" val="3419420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48633310-300C-481E-8106-360F4A0538CC}" type="datetimeFigureOut">
              <a:rPr lang="en-US" smtClean="0"/>
              <a:t>11/20/2021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943587-33B2-422F-9208-E88A020F61F2}" type="slidenum">
              <a:rPr lang="en-US" smtClean="0"/>
              <a:t>‹#›</a:t>
            </a:fld>
            <a:endParaRPr lang="en-US"/>
          </a:p>
        </p:txBody>
      </p:sp>
    </p:spTree>
    <p:extLst>
      <p:ext uri="{BB962C8B-B14F-4D97-AF65-F5344CB8AC3E}">
        <p14:creationId xmlns:p14="http://schemas.microsoft.com/office/powerpoint/2010/main" val="1220542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48633310-300C-481E-8106-360F4A0538CC}" type="datetimeFigureOut">
              <a:rPr lang="en-US" smtClean="0"/>
              <a:t>11/20/2021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943587-33B2-422F-9208-E88A020F61F2}" type="slidenum">
              <a:rPr lang="en-US" smtClean="0"/>
              <a:t>‹#›</a:t>
            </a:fld>
            <a:endParaRPr lang="en-US"/>
          </a:p>
        </p:txBody>
      </p:sp>
    </p:spTree>
    <p:extLst>
      <p:ext uri="{BB962C8B-B14F-4D97-AF65-F5344CB8AC3E}">
        <p14:creationId xmlns:p14="http://schemas.microsoft.com/office/powerpoint/2010/main" val="2027950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48633310-300C-481E-8106-360F4A0538CC}" type="datetimeFigureOut">
              <a:rPr lang="en-US" smtClean="0"/>
              <a:t>11/20/2021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943587-33B2-422F-9208-E88A020F61F2}" type="slidenum">
              <a:rPr lang="en-US" smtClean="0"/>
              <a:t>‹#›</a:t>
            </a:fld>
            <a:endParaRPr lang="en-US"/>
          </a:p>
        </p:txBody>
      </p:sp>
    </p:spTree>
    <p:extLst>
      <p:ext uri="{BB962C8B-B14F-4D97-AF65-F5344CB8AC3E}">
        <p14:creationId xmlns:p14="http://schemas.microsoft.com/office/powerpoint/2010/main" val="3644861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913795" y="2912232"/>
            <a:ext cx="5107208" cy="287896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172200" y="2912232"/>
            <a:ext cx="5095357" cy="287896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48633310-300C-481E-8106-360F4A0538CC}" type="datetimeFigureOut">
              <a:rPr lang="en-US" smtClean="0"/>
              <a:t>11/20/2021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943587-33B2-422F-9208-E88A020F61F2}" type="slidenum">
              <a:rPr lang="en-US" smtClean="0"/>
              <a:t>‹#›</a:t>
            </a:fld>
            <a:endParaRPr lang="en-US"/>
          </a:p>
        </p:txBody>
      </p:sp>
    </p:spTree>
    <p:extLst>
      <p:ext uri="{BB962C8B-B14F-4D97-AF65-F5344CB8AC3E}">
        <p14:creationId xmlns:p14="http://schemas.microsoft.com/office/powerpoint/2010/main" val="34040623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48633310-300C-481E-8106-360F4A0538CC}" type="datetimeFigureOut">
              <a:rPr lang="en-US" smtClean="0"/>
              <a:t>11/20/2021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943587-33B2-422F-9208-E88A020F61F2}" type="slidenum">
              <a:rPr lang="en-US" smtClean="0"/>
              <a:t>‹#›</a:t>
            </a:fld>
            <a:endParaRPr lang="en-US"/>
          </a:p>
        </p:txBody>
      </p:sp>
    </p:spTree>
    <p:extLst>
      <p:ext uri="{BB962C8B-B14F-4D97-AF65-F5344CB8AC3E}">
        <p14:creationId xmlns:p14="http://schemas.microsoft.com/office/powerpoint/2010/main" val="2322508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633310-300C-481E-8106-360F4A0538CC}" type="datetimeFigureOut">
              <a:rPr lang="en-US" smtClean="0"/>
              <a:t>11/20/2021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943587-33B2-422F-9208-E88A020F61F2}" type="slidenum">
              <a:rPr lang="en-US" smtClean="0"/>
              <a:t>‹#›</a:t>
            </a:fld>
            <a:endParaRPr lang="en-US"/>
          </a:p>
        </p:txBody>
      </p:sp>
    </p:spTree>
    <p:extLst>
      <p:ext uri="{BB962C8B-B14F-4D97-AF65-F5344CB8AC3E}">
        <p14:creationId xmlns:p14="http://schemas.microsoft.com/office/powerpoint/2010/main" val="335408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48633310-300C-481E-8106-360F4A0538CC}" type="datetimeFigureOut">
              <a:rPr lang="en-US" smtClean="0"/>
              <a:t>11/20/2021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943587-33B2-422F-9208-E88A020F61F2}" type="slidenum">
              <a:rPr lang="en-US" smtClean="0"/>
              <a:t>‹#›</a:t>
            </a:fld>
            <a:endParaRPr lang="en-US"/>
          </a:p>
        </p:txBody>
      </p:sp>
    </p:spTree>
    <p:extLst>
      <p:ext uri="{BB962C8B-B14F-4D97-AF65-F5344CB8AC3E}">
        <p14:creationId xmlns:p14="http://schemas.microsoft.com/office/powerpoint/2010/main" val="3626953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48633310-300C-481E-8106-360F4A0538CC}" type="datetimeFigureOut">
              <a:rPr lang="en-US" smtClean="0"/>
              <a:t>11/20/2021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943587-33B2-422F-9208-E88A020F61F2}" type="slidenum">
              <a:rPr lang="en-US" smtClean="0"/>
              <a:t>‹#›</a:t>
            </a:fld>
            <a:endParaRPr lang="en-US"/>
          </a:p>
        </p:txBody>
      </p:sp>
    </p:spTree>
    <p:extLst>
      <p:ext uri="{BB962C8B-B14F-4D97-AF65-F5344CB8AC3E}">
        <p14:creationId xmlns:p14="http://schemas.microsoft.com/office/powerpoint/2010/main" val="2494021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633310-300C-481E-8106-360F4A0538CC}" type="datetimeFigureOut">
              <a:rPr lang="en-US" smtClean="0"/>
              <a:t>11/20/2021</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59943587-33B2-422F-9208-E88A020F61F2}" type="slidenum">
              <a:rPr lang="en-US" smtClean="0"/>
              <a:t>‹#›</a:t>
            </a:fld>
            <a:endParaRPr lang="en-US"/>
          </a:p>
        </p:txBody>
      </p:sp>
    </p:spTree>
    <p:extLst>
      <p:ext uri="{BB962C8B-B14F-4D97-AF65-F5344CB8AC3E}">
        <p14:creationId xmlns:p14="http://schemas.microsoft.com/office/powerpoint/2010/main" val="378967270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jfi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f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21.png"/><Relationship Id="rId3" Type="http://schemas.openxmlformats.org/officeDocument/2006/relationships/image" Target="../media/image15.png"/><Relationship Id="rId7" Type="http://schemas.openxmlformats.org/officeDocument/2006/relationships/image" Target="../media/image18.png"/><Relationship Id="rId12" Type="http://schemas.openxmlformats.org/officeDocument/2006/relationships/customXml" Target="../ink/ink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0.png"/><Relationship Id="rId5" Type="http://schemas.openxmlformats.org/officeDocument/2006/relationships/customXml" Target="../ink/ink1.xml"/><Relationship Id="rId15" Type="http://schemas.openxmlformats.org/officeDocument/2006/relationships/image" Target="../media/image22.png"/><Relationship Id="rId10" Type="http://schemas.openxmlformats.org/officeDocument/2006/relationships/customXml" Target="../ink/ink3.xml"/><Relationship Id="rId4" Type="http://schemas.openxmlformats.org/officeDocument/2006/relationships/image" Target="../media/image16.png"/><Relationship Id="rId9" Type="http://schemas.openxmlformats.org/officeDocument/2006/relationships/image" Target="../media/image19.png"/><Relationship Id="rId14" Type="http://schemas.openxmlformats.org/officeDocument/2006/relationships/customXml" Target="../ink/ink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3.png"/><Relationship Id="rId5" Type="http://schemas.openxmlformats.org/officeDocument/2006/relationships/image" Target="../media/image19.jpe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תמונה 4" descr="תמונה שמכילה מקורה, צבעוני&#10;&#10;התיאור נוצר באופן אוטומטי">
            <a:extLst>
              <a:ext uri="{FF2B5EF4-FFF2-40B4-BE49-F238E27FC236}">
                <a16:creationId xmlns:a16="http://schemas.microsoft.com/office/drawing/2014/main" id="{62560395-2BEC-4EC2-9FD1-D2495B760D53}"/>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כותרת משנה 2">
            <a:extLst>
              <a:ext uri="{FF2B5EF4-FFF2-40B4-BE49-F238E27FC236}">
                <a16:creationId xmlns:a16="http://schemas.microsoft.com/office/drawing/2014/main" id="{F40FDCE6-A865-4C0A-9E9A-EC39F9E9423F}"/>
              </a:ext>
            </a:extLst>
          </p:cNvPr>
          <p:cNvSpPr>
            <a:spLocks noGrp="1"/>
          </p:cNvSpPr>
          <p:nvPr>
            <p:ph type="subTitle" idx="1"/>
          </p:nvPr>
        </p:nvSpPr>
        <p:spPr>
          <a:xfrm>
            <a:off x="1742114" y="3519106"/>
            <a:ext cx="9144000" cy="1098395"/>
          </a:xfrm>
        </p:spPr>
        <p:txBody>
          <a:bodyPr>
            <a:normAutofit/>
          </a:bodyPr>
          <a:lstStyle/>
          <a:p>
            <a:r>
              <a:rPr lang="he-IL">
                <a:solidFill>
                  <a:srgbClr val="FFFFFF"/>
                </a:solidFill>
              </a:rPr>
              <a:t>שאלה 1</a:t>
            </a:r>
            <a:endParaRPr lang="en-US" dirty="0">
              <a:solidFill>
                <a:srgbClr val="FFFFFF"/>
              </a:solidFill>
            </a:endParaRPr>
          </a:p>
        </p:txBody>
      </p:sp>
      <p:sp>
        <p:nvSpPr>
          <p:cNvPr id="7" name="מלבן 6">
            <a:extLst>
              <a:ext uri="{FF2B5EF4-FFF2-40B4-BE49-F238E27FC236}">
                <a16:creationId xmlns:a16="http://schemas.microsoft.com/office/drawing/2014/main" id="{69BEEB33-8ECB-4438-BD43-FD44AA55D118}"/>
              </a:ext>
            </a:extLst>
          </p:cNvPr>
          <p:cNvSpPr/>
          <p:nvPr/>
        </p:nvSpPr>
        <p:spPr>
          <a:xfrm>
            <a:off x="3560534" y="2505669"/>
            <a:ext cx="5926622" cy="923330"/>
          </a:xfrm>
          <a:prstGeom prst="rect">
            <a:avLst/>
          </a:prstGeom>
          <a:noFill/>
        </p:spPr>
        <p:txBody>
          <a:bodyPr wrap="none" lIns="91440" tIns="45720" rIns="91440" bIns="45720">
            <a:spAutoFit/>
          </a:bodyPr>
          <a:lstStyle/>
          <a:p>
            <a:pPr algn="ctr"/>
            <a:r>
              <a:rPr lang="he-IL" sz="54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מטלה שבועית מס' 6</a:t>
            </a:r>
            <a:endParaRPr lang="he-IL"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348835330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תמונה 8" descr="תמונה שמכילה צבעוני, כמה&#10;&#10;התיאור נוצר באופן אוטומטי">
            <a:extLst>
              <a:ext uri="{FF2B5EF4-FFF2-40B4-BE49-F238E27FC236}">
                <a16:creationId xmlns:a16="http://schemas.microsoft.com/office/drawing/2014/main" id="{2686DF69-EBD9-4089-9F75-E602EDAE43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מציין מיקום תוכן 2">
            <a:extLst>
              <a:ext uri="{FF2B5EF4-FFF2-40B4-BE49-F238E27FC236}">
                <a16:creationId xmlns:a16="http://schemas.microsoft.com/office/drawing/2014/main" id="{0100C18A-92A6-457D-8338-B5653C28AC73}"/>
              </a:ext>
            </a:extLst>
          </p:cNvPr>
          <p:cNvSpPr>
            <a:spLocks noGrp="1"/>
          </p:cNvSpPr>
          <p:nvPr>
            <p:ph idx="1"/>
          </p:nvPr>
        </p:nvSpPr>
        <p:spPr>
          <a:xfrm>
            <a:off x="919119" y="1023917"/>
            <a:ext cx="10353762" cy="3695136"/>
          </a:xfrm>
        </p:spPr>
        <p:txBody>
          <a:bodyPr/>
          <a:lstStyle/>
          <a:p>
            <a:pPr marL="0" indent="0" algn="r" rtl="1">
              <a:buNone/>
            </a:pPr>
            <a:r>
              <a:rPr lang="he-IL" dirty="0"/>
              <a:t>בעינינו הרכיבים שתרמו ביותר למשחק </a:t>
            </a:r>
            <a:r>
              <a:rPr lang="en-US" dirty="0"/>
              <a:t>rocket league</a:t>
            </a:r>
            <a:r>
              <a:rPr lang="he-IL" dirty="0"/>
              <a:t> בכדי להיות משחק מצליח הם האתגר וסיפור הרקע, במשחק זה אתה נמצא בתחרות תמידית לעובדה זו יש השפעה חזקה על השחקן המשחק בה מבחינת רגשות ומבחינת רצון להשתפר ולהצטיין, בנוסף עצם היותו משחק שבנוי על משחק מצליח רק בסגנון אחר הופך את המשחק הזה לקל להבנה וכיף למשחק.</a:t>
            </a:r>
            <a:endParaRPr lang="en-US" dirty="0"/>
          </a:p>
        </p:txBody>
      </p:sp>
      <p:sp>
        <p:nvSpPr>
          <p:cNvPr id="10" name="תיבת טקסט 9">
            <a:extLst>
              <a:ext uri="{FF2B5EF4-FFF2-40B4-BE49-F238E27FC236}">
                <a16:creationId xmlns:a16="http://schemas.microsoft.com/office/drawing/2014/main" id="{43BEE29B-C9EC-435C-A57B-7D69A314129D}"/>
              </a:ext>
            </a:extLst>
          </p:cNvPr>
          <p:cNvSpPr txBox="1"/>
          <p:nvPr/>
        </p:nvSpPr>
        <p:spPr>
          <a:xfrm>
            <a:off x="6020586" y="365248"/>
            <a:ext cx="1442301" cy="646331"/>
          </a:xfrm>
          <a:prstGeom prst="rect">
            <a:avLst/>
          </a:prstGeom>
          <a:noFill/>
        </p:spPr>
        <p:txBody>
          <a:bodyPr wrap="square" rtlCol="0">
            <a:spAutoFit/>
          </a:bodyPr>
          <a:lstStyle/>
          <a:p>
            <a:r>
              <a:rPr lang="he-IL" sz="3600" dirty="0"/>
              <a:t>סיכום:</a:t>
            </a:r>
            <a:endParaRPr lang="en-US" sz="3600" dirty="0"/>
          </a:p>
        </p:txBody>
      </p:sp>
    </p:spTree>
    <p:extLst>
      <p:ext uri="{BB962C8B-B14F-4D97-AF65-F5344CB8AC3E}">
        <p14:creationId xmlns:p14="http://schemas.microsoft.com/office/powerpoint/2010/main" val="1040604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מסולם בדבר">
            <a:extLst>
              <a:ext uri="{FF2B5EF4-FFF2-40B4-BE49-F238E27FC236}">
                <a16:creationId xmlns:a16="http://schemas.microsoft.com/office/drawing/2014/main" id="{1576E760-343A-49F0-BAAE-B1585E191CF5}"/>
              </a:ext>
            </a:extLst>
          </p:cNvPr>
          <p:cNvPicPr>
            <a:picLocks noChangeAspect="1"/>
          </p:cNvPicPr>
          <p:nvPr/>
        </p:nvPicPr>
        <p:blipFill rotWithShape="1">
          <a:blip r:embed="rId4"/>
          <a:srcRect b="15755"/>
          <a:stretch/>
        </p:blipFill>
        <p:spPr>
          <a:xfrm>
            <a:off x="0" y="-2030"/>
            <a:ext cx="12191980" cy="6855970"/>
          </a:xfrm>
          <a:prstGeom prst="rect">
            <a:avLst/>
          </a:prstGeom>
        </p:spPr>
      </p:pic>
      <p:sp>
        <p:nvSpPr>
          <p:cNvPr id="19" name="Rectangle 15">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30000"/>
              <a:duotone>
                <a:prstClr val="black"/>
                <a:schemeClr val="accent3">
                  <a:tint val="45000"/>
                  <a:satMod val="400000"/>
                </a:schemeClr>
              </a:duotone>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7BF393C7-3879-4E6D-837D-9A9BA30BA823}"/>
              </a:ext>
            </a:extLst>
          </p:cNvPr>
          <p:cNvSpPr>
            <a:spLocks noGrp="1"/>
          </p:cNvSpPr>
          <p:nvPr>
            <p:ph type="title"/>
          </p:nvPr>
        </p:nvSpPr>
        <p:spPr>
          <a:xfrm>
            <a:off x="5043144" y="58723"/>
            <a:ext cx="1810661" cy="775152"/>
          </a:xfrm>
        </p:spPr>
        <p:txBody>
          <a:bodyPr vert="horz" lIns="91440" tIns="45720" rIns="91440" bIns="45720" rtlCol="0" anchor="b">
            <a:normAutofit/>
          </a:bodyPr>
          <a:lstStyle/>
          <a:p>
            <a:r>
              <a:rPr lang="en-US" sz="4800" dirty="0"/>
              <a:t>אתגר</a:t>
            </a:r>
          </a:p>
        </p:txBody>
      </p:sp>
      <p:sp>
        <p:nvSpPr>
          <p:cNvPr id="4" name="תיבת טקסט 3">
            <a:extLst>
              <a:ext uri="{FF2B5EF4-FFF2-40B4-BE49-F238E27FC236}">
                <a16:creationId xmlns:a16="http://schemas.microsoft.com/office/drawing/2014/main" id="{0A07A139-51ED-4861-A7D4-E252F9C971BC}"/>
              </a:ext>
            </a:extLst>
          </p:cNvPr>
          <p:cNvSpPr txBox="1"/>
          <p:nvPr/>
        </p:nvSpPr>
        <p:spPr>
          <a:xfrm>
            <a:off x="377072" y="833875"/>
            <a:ext cx="10903008" cy="3139321"/>
          </a:xfrm>
          <a:prstGeom prst="rect">
            <a:avLst/>
          </a:prstGeom>
          <a:noFill/>
        </p:spPr>
        <p:txBody>
          <a:bodyPr wrap="square" rtlCol="0">
            <a:spAutoFit/>
          </a:bodyPr>
          <a:lstStyle/>
          <a:p>
            <a:pPr algn="r"/>
            <a:r>
              <a:rPr lang="he-IL" dirty="0"/>
              <a:t>המשחק אינו דורש כישורים מיוחדים בכדי לשחק בו מלבד מנטליות תחרותית.</a:t>
            </a:r>
          </a:p>
          <a:p>
            <a:pPr algn="r" rtl="1"/>
            <a:r>
              <a:rPr lang="he-IL" dirty="0"/>
              <a:t>כאשר השחקן נכנס למשחק בפעם הראשונה הוא צריך לעבור </a:t>
            </a:r>
            <a:r>
              <a:rPr lang="en-US" dirty="0"/>
              <a:t>Tutorial Game</a:t>
            </a:r>
            <a:r>
              <a:rPr lang="he-IL" dirty="0"/>
              <a:t> שמדגים לו כיצד לשחק, בכדי שהשחקן ירצה להישאר במשחק כל שצריך הוא שיהיה אדם תחרותי ורעב לנצח.</a:t>
            </a:r>
          </a:p>
          <a:p>
            <a:pPr algn="r" rtl="1"/>
            <a:r>
              <a:rPr lang="he-IL" dirty="0"/>
              <a:t>המשחק הינו משחק </a:t>
            </a:r>
            <a:r>
              <a:rPr lang="en-US" dirty="0"/>
              <a:t>Ranked Game</a:t>
            </a:r>
            <a:r>
              <a:rPr lang="he-IL" dirty="0"/>
              <a:t> ולכן לאחר משחק ההדגמה השחקן יתחרה כנגד שחקנים ברמתו שגם הם רק עתה התחילו לשחק, לאחר צבירת מיומנות במשחק (על ידי: ניצחונות, הבקעת שערים במהלך המשחק, הצלות מקו השער, אסיסטיים והפגנת כישורי משחק טובים ב</a:t>
            </a:r>
            <a:r>
              <a:rPr lang="en-US" dirty="0"/>
              <a:t>Training Mode</a:t>
            </a:r>
            <a:r>
              <a:rPr lang="he-IL" dirty="0"/>
              <a:t> שעליו אפרט בהמשך) השחקן יעלה בדירוג וכך יתחרה כנגד שחקנים טובים יותר ואם ברצונו להמשיך ולנצח עליו להשתפר. </a:t>
            </a:r>
          </a:p>
          <a:p>
            <a:pPr algn="r" rtl="1"/>
            <a:r>
              <a:rPr lang="he-IL" dirty="0"/>
              <a:t>במשחק ישנם יכולות שעל השחקן ללמוד היטב בכדי שיועילו לו בזמן משחק כגון: כיוונון נכון של השחקן, הנעת כדור טובה, תעופה עם כלי הרכב ועוד, לשם כך קיים במשחק </a:t>
            </a:r>
            <a:r>
              <a:rPr lang="en-US" dirty="0"/>
              <a:t>Training Mode</a:t>
            </a:r>
            <a:r>
              <a:rPr lang="he-IL" dirty="0"/>
              <a:t> שבו השחקן מקבל משימות בהדמיית משחק שאינו נגד אנשים מהרשת ואינו קשור לתחרות אותן הוא צריך לבצע בכדי לרכוש את הקישורים של אותם יכולות מיוחדות, רמות הקושי עולות כאשר השחקן משתפר ומבצע יותר משימות אימון.</a:t>
            </a:r>
          </a:p>
        </p:txBody>
      </p:sp>
      <p:pic>
        <p:nvPicPr>
          <p:cNvPr id="10" name="תמונה 9">
            <a:extLst>
              <a:ext uri="{FF2B5EF4-FFF2-40B4-BE49-F238E27FC236}">
                <a16:creationId xmlns:a16="http://schemas.microsoft.com/office/drawing/2014/main" id="{607A55C4-85B3-4882-A5C7-7FD69C46D363}"/>
              </a:ext>
            </a:extLst>
          </p:cNvPr>
          <p:cNvPicPr>
            <a:picLocks noChangeAspect="1"/>
          </p:cNvPicPr>
          <p:nvPr/>
        </p:nvPicPr>
        <p:blipFill>
          <a:blip r:embed="rId5"/>
          <a:stretch>
            <a:fillRect/>
          </a:stretch>
        </p:blipFill>
        <p:spPr>
          <a:xfrm>
            <a:off x="3696588" y="3973196"/>
            <a:ext cx="2257930" cy="2556334"/>
          </a:xfrm>
          <a:prstGeom prst="rect">
            <a:avLst/>
          </a:prstGeom>
        </p:spPr>
      </p:pic>
      <p:pic>
        <p:nvPicPr>
          <p:cNvPr id="13" name="תמונה 12">
            <a:extLst>
              <a:ext uri="{FF2B5EF4-FFF2-40B4-BE49-F238E27FC236}">
                <a16:creationId xmlns:a16="http://schemas.microsoft.com/office/drawing/2014/main" id="{AF24B4D1-A232-4FF3-89A8-64161824E6C9}"/>
              </a:ext>
            </a:extLst>
          </p:cNvPr>
          <p:cNvPicPr>
            <a:picLocks noChangeAspect="1"/>
          </p:cNvPicPr>
          <p:nvPr/>
        </p:nvPicPr>
        <p:blipFill>
          <a:blip r:embed="rId6"/>
          <a:stretch>
            <a:fillRect/>
          </a:stretch>
        </p:blipFill>
        <p:spPr>
          <a:xfrm>
            <a:off x="5954518" y="3977256"/>
            <a:ext cx="3101698" cy="2571356"/>
          </a:xfrm>
          <a:prstGeom prst="rect">
            <a:avLst/>
          </a:prstGeom>
        </p:spPr>
      </p:pic>
    </p:spTree>
    <p:extLst>
      <p:ext uri="{BB962C8B-B14F-4D97-AF65-F5344CB8AC3E}">
        <p14:creationId xmlns:p14="http://schemas.microsoft.com/office/powerpoint/2010/main" val="320518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A21015B-E8CD-4CA5-9173-1ED67CEA8FB3}"/>
              </a:ext>
            </a:extLst>
          </p:cNvPr>
          <p:cNvSpPr>
            <a:spLocks noGrp="1"/>
          </p:cNvSpPr>
          <p:nvPr>
            <p:ph type="title"/>
          </p:nvPr>
        </p:nvSpPr>
        <p:spPr>
          <a:xfrm>
            <a:off x="8418135" y="209358"/>
            <a:ext cx="1561020" cy="476003"/>
          </a:xfrm>
        </p:spPr>
        <p:txBody>
          <a:bodyPr vert="horz" lIns="91440" tIns="45720" rIns="91440" bIns="45720" rtlCol="0" anchor="b">
            <a:normAutofit fontScale="90000"/>
          </a:bodyPr>
          <a:lstStyle/>
          <a:p>
            <a:r>
              <a:rPr lang="en-US" sz="4800" dirty="0" err="1"/>
              <a:t>זרימה</a:t>
            </a:r>
            <a:endParaRPr lang="en-US" sz="4800" dirty="0"/>
          </a:p>
        </p:txBody>
      </p:sp>
      <p:sp>
        <p:nvSpPr>
          <p:cNvPr id="15" name="Rectangle 14">
            <a:extLst>
              <a:ext uri="{FF2B5EF4-FFF2-40B4-BE49-F238E27FC236}">
                <a16:creationId xmlns:a16="http://schemas.microsoft.com/office/drawing/2014/main" id="{FECED217-AD9C-44C3-A97B-89CC1C1EAC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5229225" cy="5391150"/>
          </a:xfrm>
          <a:prstGeom prst="rect">
            <a:avLst/>
          </a:prstGeom>
          <a:solidFill>
            <a:schemeClr val="tx1"/>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814B507-F826-4EC9-A06A-2F13DFD71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496" y="799817"/>
            <a:ext cx="5109182"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תיבת טקסט 6">
            <a:extLst>
              <a:ext uri="{FF2B5EF4-FFF2-40B4-BE49-F238E27FC236}">
                <a16:creationId xmlns:a16="http://schemas.microsoft.com/office/drawing/2014/main" id="{3B8836DF-E710-4207-B7A5-802C18CC6163}"/>
              </a:ext>
            </a:extLst>
          </p:cNvPr>
          <p:cNvSpPr txBox="1"/>
          <p:nvPr/>
        </p:nvSpPr>
        <p:spPr>
          <a:xfrm>
            <a:off x="6311061" y="733425"/>
            <a:ext cx="5412078" cy="5355312"/>
          </a:xfrm>
          <a:prstGeom prst="rect">
            <a:avLst/>
          </a:prstGeom>
          <a:noFill/>
        </p:spPr>
        <p:txBody>
          <a:bodyPr wrap="square" rtlCol="0">
            <a:spAutoFit/>
          </a:bodyPr>
          <a:lstStyle/>
          <a:p>
            <a:pPr algn="r"/>
            <a:r>
              <a:rPr lang="he-IL" dirty="0"/>
              <a:t>מעצם היותו משחק תחרותי וקבוצתי שחקני המשחק לא רוצים להתרשל הלכך עליהם להיות ערניים למצב המשחק, בנוסף הכדור כל הזמן בתנועה ושער היריבה (המטרה) לנגד עיני השחקנים בכל שלב במשחק עובדה זו גורמת לשחקנים להרגיש שבכל שלב במשחק הם מאוד קרובים להגשים את מטרתם ולהבקיע שער. </a:t>
            </a:r>
          </a:p>
          <a:p>
            <a:pPr algn="r"/>
            <a:r>
              <a:rPr lang="he-IL" dirty="0"/>
              <a:t>השחקן יודע שפעולותיו משפיעות על מהלך המשחק כי במידה ויתרשל קבוצתו עלולה להפסיד ובמידה וישחק טוב ולמען הקבוצה סיכוייו לניצחון עולים בנוסף ניתן לרכוש חברים למשחק ולשחק כקבוצה קבועה, רצון השחקן הוא להיות טוב בכדי להצטרף לקבוצת טובות יותר וכך ערנות השחקן גוברת.</a:t>
            </a:r>
          </a:p>
          <a:p>
            <a:pPr algn="r" rtl="1"/>
            <a:r>
              <a:rPr lang="he-IL" dirty="0"/>
              <a:t>כאשר קבוצתך מבקיע שער המשחק נעצר וכתוב בגדול את שמו של כובש השער, יש מוזיקה שמחה ויש קולות של קהל שמריעה לקבוצתך וצילום </a:t>
            </a:r>
            <a:r>
              <a:rPr lang="en-US" dirty="0"/>
              <a:t>replay</a:t>
            </a:r>
            <a:r>
              <a:rPr lang="he-IL" dirty="0"/>
              <a:t> של מהלך השער בו רואים איך קבוצתך גברה במהלך זה על היריבה מנגד כאשר קבוצתך סופגת שער אתה צופה באותו דבר ושומע את הקהל מריעה ליריבה מה שגורם לתסכול, בנוסף כאשר אתה מציל מהקו </a:t>
            </a:r>
            <a:r>
              <a:rPr lang="he-IL" dirty="0" err="1"/>
              <a:t>הכורז</a:t>
            </a:r>
            <a:r>
              <a:rPr lang="he-IL" dirty="0"/>
              <a:t> במשחק משבח את השחקן בקול.</a:t>
            </a:r>
            <a:endParaRPr lang="en-US" dirty="0"/>
          </a:p>
        </p:txBody>
      </p:sp>
      <p:pic>
        <p:nvPicPr>
          <p:cNvPr id="11" name="תמונה 10" descr="תמונה שמכילה טקסט, דשא, חוץ, מכונית&#10;&#10;התיאור נוצר באופן אוטומטי">
            <a:extLst>
              <a:ext uri="{FF2B5EF4-FFF2-40B4-BE49-F238E27FC236}">
                <a16:creationId xmlns:a16="http://schemas.microsoft.com/office/drawing/2014/main" id="{A03B2526-2B8F-4A4A-8469-8FEE318B5F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496" y="799817"/>
            <a:ext cx="5109182" cy="5258366"/>
          </a:xfrm>
          <a:prstGeom prst="rect">
            <a:avLst/>
          </a:prstGeom>
        </p:spPr>
      </p:pic>
    </p:spTree>
    <p:extLst>
      <p:ext uri="{BB962C8B-B14F-4D97-AF65-F5344CB8AC3E}">
        <p14:creationId xmlns:p14="http://schemas.microsoft.com/office/powerpoint/2010/main" val="858711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רכיבה על מתקן בפארק שעשועים עם נוסעים מול שמיים כחולים">
            <a:extLst>
              <a:ext uri="{FF2B5EF4-FFF2-40B4-BE49-F238E27FC236}">
                <a16:creationId xmlns:a16="http://schemas.microsoft.com/office/drawing/2014/main" id="{5BEB6CC8-7778-4090-884A-F9F1474B1EC6}"/>
              </a:ext>
            </a:extLst>
          </p:cNvPr>
          <p:cNvPicPr>
            <a:picLocks noChangeAspect="1"/>
          </p:cNvPicPr>
          <p:nvPr/>
        </p:nvPicPr>
        <p:blipFill rotWithShape="1">
          <a:blip r:embed="rId4"/>
          <a:srcRect t="10463" b="14559"/>
          <a:stretch/>
        </p:blipFill>
        <p:spPr>
          <a:xfrm>
            <a:off x="20" y="2030"/>
            <a:ext cx="12191980" cy="6855970"/>
          </a:xfrm>
          <a:prstGeom prst="rect">
            <a:avLst/>
          </a:prstGeom>
        </p:spPr>
      </p:pic>
      <p:sp>
        <p:nvSpPr>
          <p:cNvPr id="9" name="Rectangle 8">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30000"/>
              <a:duotone>
                <a:prstClr val="black"/>
                <a:schemeClr val="accent3">
                  <a:tint val="45000"/>
                  <a:satMod val="400000"/>
                </a:schemeClr>
              </a:duotone>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AA12A206-C418-4EAB-913C-A46F18A8E45B}"/>
              </a:ext>
            </a:extLst>
          </p:cNvPr>
          <p:cNvSpPr>
            <a:spLocks noGrp="1"/>
          </p:cNvSpPr>
          <p:nvPr>
            <p:ph type="title"/>
          </p:nvPr>
        </p:nvSpPr>
        <p:spPr>
          <a:xfrm>
            <a:off x="5016129" y="-2030"/>
            <a:ext cx="2159741" cy="738483"/>
          </a:xfrm>
        </p:spPr>
        <p:txBody>
          <a:bodyPr vert="horz" lIns="91440" tIns="45720" rIns="91440" bIns="45720" rtlCol="0" anchor="b">
            <a:normAutofit fontScale="90000"/>
          </a:bodyPr>
          <a:lstStyle/>
          <a:p>
            <a:r>
              <a:rPr lang="en-US" sz="4800" dirty="0" err="1"/>
              <a:t>שעשוע</a:t>
            </a:r>
            <a:endParaRPr lang="en-US" sz="4800" dirty="0"/>
          </a:p>
        </p:txBody>
      </p:sp>
      <p:sp>
        <p:nvSpPr>
          <p:cNvPr id="4" name="תיבת טקסט 3">
            <a:extLst>
              <a:ext uri="{FF2B5EF4-FFF2-40B4-BE49-F238E27FC236}">
                <a16:creationId xmlns:a16="http://schemas.microsoft.com/office/drawing/2014/main" id="{05E515E0-B24A-4E5C-8B51-DDB63D87462A}"/>
              </a:ext>
            </a:extLst>
          </p:cNvPr>
          <p:cNvSpPr txBox="1"/>
          <p:nvPr/>
        </p:nvSpPr>
        <p:spPr>
          <a:xfrm>
            <a:off x="414780" y="650449"/>
            <a:ext cx="11149992" cy="3139321"/>
          </a:xfrm>
          <a:prstGeom prst="rect">
            <a:avLst/>
          </a:prstGeom>
          <a:noFill/>
        </p:spPr>
        <p:txBody>
          <a:bodyPr wrap="square" rtlCol="0">
            <a:spAutoFit/>
          </a:bodyPr>
          <a:lstStyle/>
          <a:p>
            <a:pPr algn="r" rtl="1"/>
            <a:r>
              <a:rPr lang="he-IL" dirty="0"/>
              <a:t>מלבד היות </a:t>
            </a:r>
            <a:r>
              <a:rPr lang="en-US" dirty="0"/>
              <a:t>rocket league</a:t>
            </a:r>
            <a:r>
              <a:rPr lang="he-IL" dirty="0"/>
              <a:t> משחק מהנה הוא גם מעניק לשחקנים אופציות בחירה רבות של סוגי רכבים ושל עיצוב הרכבים,</a:t>
            </a:r>
          </a:p>
          <a:p>
            <a:pPr algn="r" rtl="1"/>
            <a:r>
              <a:rPr lang="he-IL" dirty="0"/>
              <a:t>השחקן יוכל לבחור סוג רכב שהוא אוהב ובעזרת כסף משחק יוכל לקנות עיצובים מרהיבים לרכבו, המשחק מציע תבניות עיצוב</a:t>
            </a:r>
          </a:p>
          <a:p>
            <a:pPr algn="r" rtl="1"/>
            <a:r>
              <a:rPr lang="he-IL" dirty="0"/>
              <a:t>ברירות מחדל ובנוסף מציע לשחקן שלל צבעים ואובייקטים שבהם יוכל לעצב את רכבו. השחקן גם יכול לשנות את סוג הטורבו של רכבו אשר פועל כאשר הוא לוחץ על כפתור הטורבו במשחק בכדי </a:t>
            </a:r>
            <a:r>
              <a:rPr lang="he-IL" dirty="0" err="1"/>
              <a:t>שחויית</a:t>
            </a:r>
            <a:r>
              <a:rPr lang="he-IL" dirty="0"/>
              <a:t> השחקן תשתפר.</a:t>
            </a:r>
          </a:p>
          <a:p>
            <a:pPr algn="r" rtl="1"/>
            <a:r>
              <a:rPr lang="he-IL" dirty="0"/>
              <a:t>המשחק מתאים לשלושה סוגי שחקנים עיקריים:</a:t>
            </a:r>
          </a:p>
          <a:p>
            <a:pPr algn="r" rtl="1"/>
            <a:r>
              <a:rPr lang="he-IL" dirty="0"/>
              <a:t>התחרותי – השחקן רוצה תמיד לנצח ולשפר את מעמדו ואת כישוריו במשחק ולכן המשחק יתאים מאוד לסוג זה של אנשים.</a:t>
            </a:r>
          </a:p>
          <a:p>
            <a:pPr algn="r" rtl="1"/>
            <a:r>
              <a:rPr lang="he-IL" dirty="0"/>
              <a:t> ההישגי – לאחר הבנת המשחק השחקן מבין שיש המון אופציות לדרכי משחק שונות ויש המון כישורי משחק שונים אותם 			השחקן יוכל ללמוד ולהשתפר בהם, בנוסף גם יריביו משתפרים בהתאם </a:t>
            </a:r>
            <a:r>
              <a:rPr lang="he-IL" dirty="0" err="1"/>
              <a:t>לשיופורו</a:t>
            </a:r>
            <a:r>
              <a:rPr lang="he-IL" dirty="0"/>
              <a:t> מה שהופך את המשחק למאתגר 		יותר.</a:t>
            </a:r>
          </a:p>
          <a:p>
            <a:pPr algn="r" rtl="1"/>
            <a:r>
              <a:rPr lang="he-IL" dirty="0"/>
              <a:t>הליצן – לאחר הבנת המשחק ברמה גבוה ישנם שחקנים שמנצלים מצב זה בכדי לעשות שטויות במשחק כגון לעוף למשך זמן         	    רב, ניסיונות מוזרים להבקעת שער וכדו' המשחק מתאים במיוחד גם לאופי שחקן זה. </a:t>
            </a:r>
            <a:endParaRPr lang="en-US" dirty="0"/>
          </a:p>
        </p:txBody>
      </p:sp>
      <p:pic>
        <p:nvPicPr>
          <p:cNvPr id="8" name="תמונה 7">
            <a:extLst>
              <a:ext uri="{FF2B5EF4-FFF2-40B4-BE49-F238E27FC236}">
                <a16:creationId xmlns:a16="http://schemas.microsoft.com/office/drawing/2014/main" id="{D1427BA2-D922-462A-A577-FA6A28338731}"/>
              </a:ext>
            </a:extLst>
          </p:cNvPr>
          <p:cNvPicPr>
            <a:picLocks noChangeAspect="1"/>
          </p:cNvPicPr>
          <p:nvPr/>
        </p:nvPicPr>
        <p:blipFill>
          <a:blip r:embed="rId5"/>
          <a:stretch>
            <a:fillRect/>
          </a:stretch>
        </p:blipFill>
        <p:spPr>
          <a:xfrm>
            <a:off x="8890035" y="4054901"/>
            <a:ext cx="3041158" cy="2152650"/>
          </a:xfrm>
          <a:prstGeom prst="rect">
            <a:avLst/>
          </a:prstGeom>
        </p:spPr>
      </p:pic>
      <p:pic>
        <p:nvPicPr>
          <p:cNvPr id="10" name="תמונה 9">
            <a:extLst>
              <a:ext uri="{FF2B5EF4-FFF2-40B4-BE49-F238E27FC236}">
                <a16:creationId xmlns:a16="http://schemas.microsoft.com/office/drawing/2014/main" id="{C61791EE-66BA-4097-AF6B-16E9F6D6B60C}"/>
              </a:ext>
            </a:extLst>
          </p:cNvPr>
          <p:cNvPicPr>
            <a:picLocks noChangeAspect="1"/>
          </p:cNvPicPr>
          <p:nvPr/>
        </p:nvPicPr>
        <p:blipFill>
          <a:blip r:embed="rId6"/>
          <a:stretch>
            <a:fillRect/>
          </a:stretch>
        </p:blipFill>
        <p:spPr>
          <a:xfrm>
            <a:off x="4172813" y="4052871"/>
            <a:ext cx="4717222" cy="2148122"/>
          </a:xfrm>
          <a:prstGeom prst="rect">
            <a:avLst/>
          </a:prstGeom>
        </p:spPr>
      </p:pic>
      <p:pic>
        <p:nvPicPr>
          <p:cNvPr id="12" name="תמונה 11">
            <a:extLst>
              <a:ext uri="{FF2B5EF4-FFF2-40B4-BE49-F238E27FC236}">
                <a16:creationId xmlns:a16="http://schemas.microsoft.com/office/drawing/2014/main" id="{9622AA26-913C-4552-953B-9AA5279D0642}"/>
              </a:ext>
            </a:extLst>
          </p:cNvPr>
          <p:cNvPicPr>
            <a:picLocks noChangeAspect="1"/>
          </p:cNvPicPr>
          <p:nvPr/>
        </p:nvPicPr>
        <p:blipFill>
          <a:blip r:embed="rId7"/>
          <a:stretch>
            <a:fillRect/>
          </a:stretch>
        </p:blipFill>
        <p:spPr>
          <a:xfrm>
            <a:off x="260807" y="4046313"/>
            <a:ext cx="3957638" cy="2119673"/>
          </a:xfrm>
          <a:prstGeom prst="rect">
            <a:avLst/>
          </a:prstGeom>
        </p:spPr>
      </p:pic>
    </p:spTree>
    <p:extLst>
      <p:ext uri="{BB962C8B-B14F-4D97-AF65-F5344CB8AC3E}">
        <p14:creationId xmlns:p14="http://schemas.microsoft.com/office/powerpoint/2010/main" val="3036494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BA01F6F-07E2-422A-B450-20C71F14654B}"/>
              </a:ext>
            </a:extLst>
          </p:cNvPr>
          <p:cNvSpPr>
            <a:spLocks noGrp="1"/>
          </p:cNvSpPr>
          <p:nvPr>
            <p:ph type="title"/>
          </p:nvPr>
        </p:nvSpPr>
        <p:spPr>
          <a:xfrm>
            <a:off x="5373537" y="175967"/>
            <a:ext cx="1435400" cy="457200"/>
          </a:xfrm>
        </p:spPr>
        <p:txBody>
          <a:bodyPr>
            <a:normAutofit fontScale="90000"/>
          </a:bodyPr>
          <a:lstStyle/>
          <a:p>
            <a:r>
              <a:rPr lang="he-IL" dirty="0"/>
              <a:t>רגשות</a:t>
            </a:r>
            <a:endParaRPr lang="en-US" dirty="0"/>
          </a:p>
        </p:txBody>
      </p:sp>
      <p:sp>
        <p:nvSpPr>
          <p:cNvPr id="7" name="מציין מיקום תוכן 6">
            <a:extLst>
              <a:ext uri="{FF2B5EF4-FFF2-40B4-BE49-F238E27FC236}">
                <a16:creationId xmlns:a16="http://schemas.microsoft.com/office/drawing/2014/main" id="{5A4DF7E4-3709-40D1-AC31-66DA6CC10535}"/>
              </a:ext>
            </a:extLst>
          </p:cNvPr>
          <p:cNvSpPr>
            <a:spLocks noGrp="1"/>
          </p:cNvSpPr>
          <p:nvPr>
            <p:ph idx="1"/>
          </p:nvPr>
        </p:nvSpPr>
        <p:spPr>
          <a:xfrm>
            <a:off x="584462" y="633166"/>
            <a:ext cx="11173288" cy="4090641"/>
          </a:xfrm>
        </p:spPr>
        <p:txBody>
          <a:bodyPr>
            <a:normAutofit lnSpcReduction="10000"/>
          </a:bodyPr>
          <a:lstStyle/>
          <a:p>
            <a:pPr marL="0" indent="0" algn="r" rtl="1">
              <a:buNone/>
            </a:pPr>
            <a:r>
              <a:rPr lang="he-IL" dirty="0"/>
              <a:t>כששיחקתי במשחק לראשונה זה היה עם חברים, היו שניים שכבר הכירו היטב את המשחק ועוד שניים (שאני אחד מהם) שזו היית הפעם הראשונה בה שיחקו במשחק, התחלקנו לקבוצות כאשר בכל קבוצה אחד חדש ואחד שמכיר את המשחק. הרגש ששלט ביותר היה התחרותיות שהרגשתי כלפי יריביי, אני זוכר את ההתרגשות האדירה שחוויתי כאשר הכנסתי את הגול הראשון (סיפוק ושמחה) ואת ההתרגשות מהניצחון במשחק הראשון, לאחר שראיתי את רמת הכישורים של חבריי שהכירו את המשחק רציתי מאוד להשתפר במשחק וללמוד את כישוריו בכדי להגיע לרמת משחק המשתווה לרמה שלהם.                                                                                                                 מעצם היות המשחק משחק קבוצתי ותחרותי הרגש התחרותי קיים בכל שלב במשחק, כאשר השחקן מכניס גול המשחק נעצר ומשבח אותו לעיני כל על השער שהבקיע כולל הצגת </a:t>
            </a:r>
            <a:r>
              <a:rPr lang="en-US" dirty="0"/>
              <a:t>replay</a:t>
            </a:r>
            <a:r>
              <a:rPr lang="he-IL" dirty="0"/>
              <a:t> של השער דבר מעורר רגשות עזים בשחקן ורצון להשתפר ולהבקיע שוב ויותר, כאשר מישהו בקבוצה מבקיע יותר ממני ברצוני להראות שגם אני שווה משהו ולהבקיע גם שערים למען הקבוצה. חשוב לציין, מנגד כאשר הקבוצה היריבה מבקיעה השחקן מרגיש תסכול, צער ויכול להרגיש גם כעס כלפי שחקניי קבוצתו. הגורם בעיצוב המשחק השולט ברגשות השחקן ביותר הוא היות המשחק קבוצתי ותחרותי וכל הרגשות הנובעות מהשפעות אלו.</a:t>
            </a:r>
            <a:endParaRPr lang="en-US" dirty="0"/>
          </a:p>
        </p:txBody>
      </p:sp>
      <p:pic>
        <p:nvPicPr>
          <p:cNvPr id="9" name="a8c05cc0-c007-4958-bff9-e6c8aae0b940">
            <a:hlinkClick r:id="" action="ppaction://media"/>
            <a:extLst>
              <a:ext uri="{FF2B5EF4-FFF2-40B4-BE49-F238E27FC236}">
                <a16:creationId xmlns:a16="http://schemas.microsoft.com/office/drawing/2014/main" id="{B203BB0B-7B9C-4895-AD92-3E827863221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785822" y="4723807"/>
            <a:ext cx="3481289" cy="1958225"/>
          </a:xfrm>
          <a:prstGeom prst="rect">
            <a:avLst/>
          </a:prstGeom>
        </p:spPr>
      </p:pic>
    </p:spTree>
    <p:extLst>
      <p:ext uri="{BB962C8B-B14F-4D97-AF65-F5344CB8AC3E}">
        <p14:creationId xmlns:p14="http://schemas.microsoft.com/office/powerpoint/2010/main" val="159642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7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6A196F5-2D06-4F0D-80AE-C5983467E529}"/>
              </a:ext>
            </a:extLst>
          </p:cNvPr>
          <p:cNvSpPr>
            <a:spLocks noGrp="1"/>
          </p:cNvSpPr>
          <p:nvPr>
            <p:ph type="title"/>
          </p:nvPr>
        </p:nvSpPr>
        <p:spPr>
          <a:xfrm>
            <a:off x="643467" y="643467"/>
            <a:ext cx="3361498" cy="1267810"/>
          </a:xfrm>
        </p:spPr>
        <p:txBody>
          <a:bodyPr vert="horz" lIns="91440" tIns="45720" rIns="91440" bIns="45720" rtlCol="0" anchor="b">
            <a:normAutofit/>
          </a:bodyPr>
          <a:lstStyle/>
          <a:p>
            <a:r>
              <a:rPr lang="en-US" sz="2400" dirty="0" err="1"/>
              <a:t>סיפור</a:t>
            </a:r>
            <a:r>
              <a:rPr lang="en-US" sz="2400" dirty="0"/>
              <a:t> </a:t>
            </a:r>
            <a:r>
              <a:rPr lang="en-US" sz="2400" dirty="0" err="1"/>
              <a:t>רקע</a:t>
            </a:r>
            <a:endParaRPr lang="en-US" sz="2400" dirty="0"/>
          </a:p>
        </p:txBody>
      </p:sp>
      <p:sp>
        <p:nvSpPr>
          <p:cNvPr id="4" name="תיבת טקסט 3">
            <a:extLst>
              <a:ext uri="{FF2B5EF4-FFF2-40B4-BE49-F238E27FC236}">
                <a16:creationId xmlns:a16="http://schemas.microsoft.com/office/drawing/2014/main" id="{C3E4183B-E68F-4288-BDBA-3D73D71DDE7E}"/>
              </a:ext>
            </a:extLst>
          </p:cNvPr>
          <p:cNvSpPr txBox="1"/>
          <p:nvPr/>
        </p:nvSpPr>
        <p:spPr>
          <a:xfrm>
            <a:off x="643467" y="2096063"/>
            <a:ext cx="3361498" cy="4028512"/>
          </a:xfrm>
          <a:prstGeom prst="rect">
            <a:avLst/>
          </a:prstGeom>
        </p:spPr>
        <p:txBody>
          <a:bodyPr vert="horz" lIns="91440" tIns="45720" rIns="91440" bIns="45720" rtlCol="0">
            <a:normAutofit/>
          </a:bodyPr>
          <a:lstStyle/>
          <a:p>
            <a:pPr algn="r" defTabSz="914400">
              <a:lnSpc>
                <a:spcPct val="120000"/>
              </a:lnSpc>
              <a:spcAft>
                <a:spcPts val="600"/>
              </a:spcAft>
            </a:pPr>
            <a:r>
              <a:rPr lang="en-US" dirty="0" err="1">
                <a:effectLst>
                  <a:outerShdw blurRad="50800" dist="38100" dir="2700000" algn="tl" rotWithShape="0">
                    <a:srgbClr val="000000">
                      <a:alpha val="48000"/>
                    </a:srgbClr>
                  </a:outerShdw>
                </a:effectLst>
              </a:rPr>
              <a:t>למשחק</a:t>
            </a:r>
            <a:r>
              <a:rPr lang="en-US" dirty="0">
                <a:effectLst>
                  <a:outerShdw blurRad="50800" dist="38100" dir="2700000" algn="tl" rotWithShape="0">
                    <a:srgbClr val="000000">
                      <a:alpha val="48000"/>
                    </a:srgbClr>
                  </a:outerShdw>
                </a:effectLst>
              </a:rPr>
              <a:t> </a:t>
            </a:r>
            <a:r>
              <a:rPr lang="en-US" dirty="0" err="1">
                <a:effectLst>
                  <a:outerShdw blurRad="50800" dist="38100" dir="2700000" algn="tl" rotWithShape="0">
                    <a:srgbClr val="000000">
                      <a:alpha val="48000"/>
                    </a:srgbClr>
                  </a:outerShdw>
                </a:effectLst>
              </a:rPr>
              <a:t>אין</a:t>
            </a:r>
            <a:r>
              <a:rPr lang="en-US" dirty="0">
                <a:effectLst>
                  <a:outerShdw blurRad="50800" dist="38100" dir="2700000" algn="tl" rotWithShape="0">
                    <a:srgbClr val="000000">
                      <a:alpha val="48000"/>
                    </a:srgbClr>
                  </a:outerShdw>
                </a:effectLst>
              </a:rPr>
              <a:t> </a:t>
            </a:r>
            <a:r>
              <a:rPr lang="en-US" dirty="0" err="1">
                <a:effectLst>
                  <a:outerShdw blurRad="50800" dist="38100" dir="2700000" algn="tl" rotWithShape="0">
                    <a:srgbClr val="000000">
                      <a:alpha val="48000"/>
                    </a:srgbClr>
                  </a:outerShdw>
                </a:effectLst>
              </a:rPr>
              <a:t>סיפור</a:t>
            </a:r>
            <a:r>
              <a:rPr lang="en-US" dirty="0">
                <a:effectLst>
                  <a:outerShdw blurRad="50800" dist="38100" dir="2700000" algn="tl" rotWithShape="0">
                    <a:srgbClr val="000000">
                      <a:alpha val="48000"/>
                    </a:srgbClr>
                  </a:outerShdw>
                </a:effectLst>
              </a:rPr>
              <a:t> </a:t>
            </a:r>
            <a:r>
              <a:rPr lang="en-US" dirty="0" err="1">
                <a:effectLst>
                  <a:outerShdw blurRad="50800" dist="38100" dir="2700000" algn="tl" rotWithShape="0">
                    <a:srgbClr val="000000">
                      <a:alpha val="48000"/>
                    </a:srgbClr>
                  </a:outerShdw>
                </a:effectLst>
              </a:rPr>
              <a:t>רקע</a:t>
            </a:r>
            <a:r>
              <a:rPr lang="en-US" dirty="0">
                <a:effectLst>
                  <a:outerShdw blurRad="50800" dist="38100" dir="2700000" algn="tl" rotWithShape="0">
                    <a:srgbClr val="000000">
                      <a:alpha val="48000"/>
                    </a:srgbClr>
                  </a:outerShdw>
                </a:effectLst>
              </a:rPr>
              <a:t> </a:t>
            </a:r>
            <a:r>
              <a:rPr lang="en-US" dirty="0" err="1">
                <a:effectLst>
                  <a:outerShdw blurRad="50800" dist="38100" dir="2700000" algn="tl" rotWithShape="0">
                    <a:srgbClr val="000000">
                      <a:alpha val="48000"/>
                    </a:srgbClr>
                  </a:outerShdw>
                </a:effectLst>
              </a:rPr>
              <a:t>אך</a:t>
            </a:r>
            <a:r>
              <a:rPr lang="en-US" dirty="0">
                <a:effectLst>
                  <a:outerShdw blurRad="50800" dist="38100" dir="2700000" algn="tl" rotWithShape="0">
                    <a:srgbClr val="000000">
                      <a:alpha val="48000"/>
                    </a:srgbClr>
                  </a:outerShdw>
                </a:effectLst>
              </a:rPr>
              <a:t> </a:t>
            </a:r>
            <a:r>
              <a:rPr lang="en-US" dirty="0" err="1">
                <a:effectLst>
                  <a:outerShdw blurRad="50800" dist="38100" dir="2700000" algn="tl" rotWithShape="0">
                    <a:srgbClr val="000000">
                      <a:alpha val="48000"/>
                    </a:srgbClr>
                  </a:outerShdw>
                </a:effectLst>
              </a:rPr>
              <a:t>מטרת</a:t>
            </a:r>
            <a:r>
              <a:rPr lang="en-US" dirty="0">
                <a:effectLst>
                  <a:outerShdw blurRad="50800" dist="38100" dir="2700000" algn="tl" rotWithShape="0">
                    <a:srgbClr val="000000">
                      <a:alpha val="48000"/>
                    </a:srgbClr>
                  </a:outerShdw>
                </a:effectLst>
              </a:rPr>
              <a:t> </a:t>
            </a:r>
            <a:r>
              <a:rPr lang="en-US" dirty="0" err="1">
                <a:effectLst>
                  <a:outerShdw blurRad="50800" dist="38100" dir="2700000" algn="tl" rotWithShape="0">
                    <a:srgbClr val="000000">
                      <a:alpha val="48000"/>
                    </a:srgbClr>
                  </a:outerShdw>
                </a:effectLst>
              </a:rPr>
              <a:t>המשחק</a:t>
            </a:r>
            <a:r>
              <a:rPr lang="en-US" dirty="0">
                <a:effectLst>
                  <a:outerShdw blurRad="50800" dist="38100" dir="2700000" algn="tl" rotWithShape="0">
                    <a:srgbClr val="000000">
                      <a:alpha val="48000"/>
                    </a:srgbClr>
                  </a:outerShdw>
                </a:effectLst>
              </a:rPr>
              <a:t> </a:t>
            </a:r>
            <a:r>
              <a:rPr lang="en-US" dirty="0" err="1">
                <a:effectLst>
                  <a:outerShdw blurRad="50800" dist="38100" dir="2700000" algn="tl" rotWithShape="0">
                    <a:srgbClr val="000000">
                      <a:alpha val="48000"/>
                    </a:srgbClr>
                  </a:outerShdw>
                </a:effectLst>
              </a:rPr>
              <a:t>דומה</a:t>
            </a:r>
            <a:r>
              <a:rPr lang="en-US" dirty="0">
                <a:effectLst>
                  <a:outerShdw blurRad="50800" dist="38100" dir="2700000" algn="tl" rotWithShape="0">
                    <a:srgbClr val="000000">
                      <a:alpha val="48000"/>
                    </a:srgbClr>
                  </a:outerShdw>
                </a:effectLst>
              </a:rPr>
              <a:t> </a:t>
            </a:r>
            <a:r>
              <a:rPr lang="en-US" dirty="0" err="1">
                <a:effectLst>
                  <a:outerShdw blurRad="50800" dist="38100" dir="2700000" algn="tl" rotWithShape="0">
                    <a:srgbClr val="000000">
                      <a:alpha val="48000"/>
                    </a:srgbClr>
                  </a:outerShdw>
                </a:effectLst>
              </a:rPr>
              <a:t>למטרת</a:t>
            </a:r>
            <a:r>
              <a:rPr lang="en-US" dirty="0">
                <a:effectLst>
                  <a:outerShdw blurRad="50800" dist="38100" dir="2700000" algn="tl" rotWithShape="0">
                    <a:srgbClr val="000000">
                      <a:alpha val="48000"/>
                    </a:srgbClr>
                  </a:outerShdw>
                </a:effectLst>
              </a:rPr>
              <a:t> </a:t>
            </a:r>
            <a:r>
              <a:rPr lang="en-US" dirty="0" err="1">
                <a:effectLst>
                  <a:outerShdw blurRad="50800" dist="38100" dir="2700000" algn="tl" rotWithShape="0">
                    <a:srgbClr val="000000">
                      <a:alpha val="48000"/>
                    </a:srgbClr>
                  </a:outerShdw>
                </a:effectLst>
              </a:rPr>
              <a:t>המשחק</a:t>
            </a:r>
            <a:r>
              <a:rPr lang="en-US" dirty="0">
                <a:effectLst>
                  <a:outerShdw blurRad="50800" dist="38100" dir="2700000" algn="tl" rotWithShape="0">
                    <a:srgbClr val="000000">
                      <a:alpha val="48000"/>
                    </a:srgbClr>
                  </a:outerShdw>
                </a:effectLst>
              </a:rPr>
              <a:t> </a:t>
            </a:r>
            <a:r>
              <a:rPr lang="en-US" dirty="0" err="1">
                <a:effectLst>
                  <a:outerShdw blurRad="50800" dist="38100" dir="2700000" algn="tl" rotWithShape="0">
                    <a:srgbClr val="000000">
                      <a:alpha val="48000"/>
                    </a:srgbClr>
                  </a:outerShdw>
                </a:effectLst>
              </a:rPr>
              <a:t>האוניברסאלי</a:t>
            </a:r>
            <a:r>
              <a:rPr lang="en-US" dirty="0">
                <a:effectLst>
                  <a:outerShdw blurRad="50800" dist="38100" dir="2700000" algn="tl" rotWithShape="0">
                    <a:srgbClr val="000000">
                      <a:alpha val="48000"/>
                    </a:srgbClr>
                  </a:outerShdw>
                </a:effectLst>
              </a:rPr>
              <a:t> </a:t>
            </a:r>
            <a:r>
              <a:rPr lang="en-US" dirty="0" err="1">
                <a:effectLst>
                  <a:outerShdw blurRad="50800" dist="38100" dir="2700000" algn="tl" rotWithShape="0">
                    <a:srgbClr val="000000">
                      <a:alpha val="48000"/>
                    </a:srgbClr>
                  </a:outerShdw>
                </a:effectLst>
              </a:rPr>
              <a:t>האהוב</a:t>
            </a:r>
            <a:r>
              <a:rPr lang="en-US" dirty="0">
                <a:effectLst>
                  <a:outerShdw blurRad="50800" dist="38100" dir="2700000" algn="tl" rotWithShape="0">
                    <a:srgbClr val="000000">
                      <a:alpha val="48000"/>
                    </a:srgbClr>
                  </a:outerShdw>
                </a:effectLst>
              </a:rPr>
              <a:t> </a:t>
            </a:r>
            <a:r>
              <a:rPr lang="en-US" dirty="0" err="1">
                <a:effectLst>
                  <a:outerShdw blurRad="50800" dist="38100" dir="2700000" algn="tl" rotWithShape="0">
                    <a:srgbClr val="000000">
                      <a:alpha val="48000"/>
                    </a:srgbClr>
                  </a:outerShdw>
                </a:effectLst>
              </a:rPr>
              <a:t>כדורגל</a:t>
            </a:r>
            <a:r>
              <a:rPr lang="en-US" dirty="0">
                <a:effectLst>
                  <a:outerShdw blurRad="50800" dist="38100" dir="2700000" algn="tl" rotWithShape="0">
                    <a:srgbClr val="000000">
                      <a:alpha val="48000"/>
                    </a:srgbClr>
                  </a:outerShdw>
                </a:effectLst>
              </a:rPr>
              <a:t> </a:t>
            </a:r>
            <a:r>
              <a:rPr lang="en-US" dirty="0" err="1">
                <a:effectLst>
                  <a:outerShdw blurRad="50800" dist="38100" dir="2700000" algn="tl" rotWithShape="0">
                    <a:srgbClr val="000000">
                      <a:alpha val="48000"/>
                    </a:srgbClr>
                  </a:outerShdw>
                </a:effectLst>
              </a:rPr>
              <a:t>כאשר</a:t>
            </a:r>
            <a:r>
              <a:rPr lang="en-US" dirty="0">
                <a:effectLst>
                  <a:outerShdw blurRad="50800" dist="38100" dir="2700000" algn="tl" rotWithShape="0">
                    <a:srgbClr val="000000">
                      <a:alpha val="48000"/>
                    </a:srgbClr>
                  </a:outerShdw>
                </a:effectLst>
              </a:rPr>
              <a:t> </a:t>
            </a:r>
            <a:r>
              <a:rPr lang="en-US" dirty="0" err="1">
                <a:effectLst>
                  <a:outerShdw blurRad="50800" dist="38100" dir="2700000" algn="tl" rotWithShape="0">
                    <a:srgbClr val="000000">
                      <a:alpha val="48000"/>
                    </a:srgbClr>
                  </a:outerShdw>
                </a:effectLst>
              </a:rPr>
              <a:t>המטרה</a:t>
            </a:r>
            <a:r>
              <a:rPr lang="en-US" dirty="0">
                <a:effectLst>
                  <a:outerShdw blurRad="50800" dist="38100" dir="2700000" algn="tl" rotWithShape="0">
                    <a:srgbClr val="000000">
                      <a:alpha val="48000"/>
                    </a:srgbClr>
                  </a:outerShdw>
                </a:effectLst>
              </a:rPr>
              <a:t> </a:t>
            </a:r>
            <a:r>
              <a:rPr lang="en-US" dirty="0" err="1">
                <a:effectLst>
                  <a:outerShdw blurRad="50800" dist="38100" dir="2700000" algn="tl" rotWithShape="0">
                    <a:srgbClr val="000000">
                      <a:alpha val="48000"/>
                    </a:srgbClr>
                  </a:outerShdw>
                </a:effectLst>
              </a:rPr>
              <a:t>היא</a:t>
            </a:r>
            <a:r>
              <a:rPr lang="en-US" dirty="0">
                <a:effectLst>
                  <a:outerShdw blurRad="50800" dist="38100" dir="2700000" algn="tl" rotWithShape="0">
                    <a:srgbClr val="000000">
                      <a:alpha val="48000"/>
                    </a:srgbClr>
                  </a:outerShdw>
                </a:effectLst>
              </a:rPr>
              <a:t> </a:t>
            </a:r>
            <a:r>
              <a:rPr lang="en-US" dirty="0" err="1">
                <a:effectLst>
                  <a:outerShdw blurRad="50800" dist="38100" dir="2700000" algn="tl" rotWithShape="0">
                    <a:srgbClr val="000000">
                      <a:alpha val="48000"/>
                    </a:srgbClr>
                  </a:outerShdw>
                </a:effectLst>
              </a:rPr>
              <a:t>להבקיע</a:t>
            </a:r>
            <a:r>
              <a:rPr lang="en-US" dirty="0">
                <a:effectLst>
                  <a:outerShdw blurRad="50800" dist="38100" dir="2700000" algn="tl" rotWithShape="0">
                    <a:srgbClr val="000000">
                      <a:alpha val="48000"/>
                    </a:srgbClr>
                  </a:outerShdw>
                </a:effectLst>
              </a:rPr>
              <a:t> </a:t>
            </a:r>
            <a:r>
              <a:rPr lang="en-US" dirty="0" err="1">
                <a:effectLst>
                  <a:outerShdw blurRad="50800" dist="38100" dir="2700000" algn="tl" rotWithShape="0">
                    <a:srgbClr val="000000">
                      <a:alpha val="48000"/>
                    </a:srgbClr>
                  </a:outerShdw>
                </a:effectLst>
              </a:rPr>
              <a:t>את</a:t>
            </a:r>
            <a:r>
              <a:rPr lang="en-US" dirty="0">
                <a:effectLst>
                  <a:outerShdw blurRad="50800" dist="38100" dir="2700000" algn="tl" rotWithShape="0">
                    <a:srgbClr val="000000">
                      <a:alpha val="48000"/>
                    </a:srgbClr>
                  </a:outerShdw>
                </a:effectLst>
              </a:rPr>
              <a:t> </a:t>
            </a:r>
            <a:r>
              <a:rPr lang="en-US" dirty="0" err="1">
                <a:effectLst>
                  <a:outerShdw blurRad="50800" dist="38100" dir="2700000" algn="tl" rotWithShape="0">
                    <a:srgbClr val="000000">
                      <a:alpha val="48000"/>
                    </a:srgbClr>
                  </a:outerShdw>
                </a:effectLst>
              </a:rPr>
              <a:t>הכדור</a:t>
            </a:r>
            <a:r>
              <a:rPr lang="en-US" dirty="0">
                <a:effectLst>
                  <a:outerShdw blurRad="50800" dist="38100" dir="2700000" algn="tl" rotWithShape="0">
                    <a:srgbClr val="000000">
                      <a:alpha val="48000"/>
                    </a:srgbClr>
                  </a:outerShdw>
                </a:effectLst>
              </a:rPr>
              <a:t> </a:t>
            </a:r>
            <a:r>
              <a:rPr lang="en-US" dirty="0" err="1">
                <a:effectLst>
                  <a:outerShdw blurRad="50800" dist="38100" dir="2700000" algn="tl" rotWithShape="0">
                    <a:srgbClr val="000000">
                      <a:alpha val="48000"/>
                    </a:srgbClr>
                  </a:outerShdw>
                </a:effectLst>
              </a:rPr>
              <a:t>לשער</a:t>
            </a:r>
            <a:r>
              <a:rPr lang="en-US" dirty="0">
                <a:effectLst>
                  <a:outerShdw blurRad="50800" dist="38100" dir="2700000" algn="tl" rotWithShape="0">
                    <a:srgbClr val="000000">
                      <a:alpha val="48000"/>
                    </a:srgbClr>
                  </a:outerShdw>
                </a:effectLst>
              </a:rPr>
              <a:t> </a:t>
            </a:r>
            <a:r>
              <a:rPr lang="en-US" dirty="0" err="1">
                <a:effectLst>
                  <a:outerShdw blurRad="50800" dist="38100" dir="2700000" algn="tl" rotWithShape="0">
                    <a:srgbClr val="000000">
                      <a:alpha val="48000"/>
                    </a:srgbClr>
                  </a:outerShdw>
                </a:effectLst>
              </a:rPr>
              <a:t>היריבה</a:t>
            </a:r>
            <a:r>
              <a:rPr lang="en-US" dirty="0">
                <a:effectLst>
                  <a:outerShdw blurRad="50800" dist="38100" dir="2700000" algn="tl" rotWithShape="0">
                    <a:srgbClr val="000000">
                      <a:alpha val="48000"/>
                    </a:srgbClr>
                  </a:outerShdw>
                </a:effectLst>
              </a:rPr>
              <a:t> </a:t>
            </a:r>
            <a:r>
              <a:rPr lang="en-US" dirty="0" err="1">
                <a:effectLst>
                  <a:outerShdw blurRad="50800" dist="38100" dir="2700000" algn="tl" rotWithShape="0">
                    <a:srgbClr val="000000">
                      <a:alpha val="48000"/>
                    </a:srgbClr>
                  </a:outerShdw>
                </a:effectLst>
              </a:rPr>
              <a:t>על</a:t>
            </a:r>
            <a:r>
              <a:rPr lang="en-US" dirty="0">
                <a:effectLst>
                  <a:outerShdw blurRad="50800" dist="38100" dir="2700000" algn="tl" rotWithShape="0">
                    <a:srgbClr val="000000">
                      <a:alpha val="48000"/>
                    </a:srgbClr>
                  </a:outerShdw>
                </a:effectLst>
              </a:rPr>
              <a:t> </a:t>
            </a:r>
            <a:r>
              <a:rPr lang="en-US" dirty="0" err="1">
                <a:effectLst>
                  <a:outerShdw blurRad="50800" dist="38100" dir="2700000" algn="tl" rotWithShape="0">
                    <a:srgbClr val="000000">
                      <a:alpha val="48000"/>
                    </a:srgbClr>
                  </a:outerShdw>
                </a:effectLst>
              </a:rPr>
              <a:t>ידי</a:t>
            </a:r>
            <a:r>
              <a:rPr lang="en-US" dirty="0">
                <a:effectLst>
                  <a:outerShdw blurRad="50800" dist="38100" dir="2700000" algn="tl" rotWithShape="0">
                    <a:srgbClr val="000000">
                      <a:alpha val="48000"/>
                    </a:srgbClr>
                  </a:outerShdw>
                </a:effectLst>
              </a:rPr>
              <a:t> </a:t>
            </a:r>
            <a:r>
              <a:rPr lang="en-US" dirty="0" err="1">
                <a:effectLst>
                  <a:outerShdw blurRad="50800" dist="38100" dir="2700000" algn="tl" rotWithShape="0">
                    <a:srgbClr val="000000">
                      <a:alpha val="48000"/>
                    </a:srgbClr>
                  </a:outerShdw>
                </a:effectLst>
              </a:rPr>
              <a:t>יכולות</a:t>
            </a:r>
            <a:r>
              <a:rPr lang="en-US" dirty="0">
                <a:effectLst>
                  <a:outerShdw blurRad="50800" dist="38100" dir="2700000" algn="tl" rotWithShape="0">
                    <a:srgbClr val="000000">
                      <a:alpha val="48000"/>
                    </a:srgbClr>
                  </a:outerShdw>
                </a:effectLst>
              </a:rPr>
              <a:t> </a:t>
            </a:r>
            <a:r>
              <a:rPr lang="en-US" dirty="0" err="1">
                <a:effectLst>
                  <a:outerShdw blurRad="50800" dist="38100" dir="2700000" algn="tl" rotWithShape="0">
                    <a:srgbClr val="000000">
                      <a:alpha val="48000"/>
                    </a:srgbClr>
                  </a:outerShdw>
                </a:effectLst>
              </a:rPr>
              <a:t>אישיות</a:t>
            </a:r>
            <a:r>
              <a:rPr lang="en-US" dirty="0">
                <a:effectLst>
                  <a:outerShdw blurRad="50800" dist="38100" dir="2700000" algn="tl" rotWithShape="0">
                    <a:srgbClr val="000000">
                      <a:alpha val="48000"/>
                    </a:srgbClr>
                  </a:outerShdw>
                </a:effectLst>
              </a:rPr>
              <a:t> </a:t>
            </a:r>
            <a:r>
              <a:rPr lang="en-US" dirty="0" err="1">
                <a:effectLst>
                  <a:outerShdw blurRad="50800" dist="38100" dir="2700000" algn="tl" rotWithShape="0">
                    <a:srgbClr val="000000">
                      <a:alpha val="48000"/>
                    </a:srgbClr>
                  </a:outerShdw>
                </a:effectLst>
              </a:rPr>
              <a:t>טובות</a:t>
            </a:r>
            <a:r>
              <a:rPr lang="en-US" dirty="0">
                <a:effectLst>
                  <a:outerShdw blurRad="50800" dist="38100" dir="2700000" algn="tl" rotWithShape="0">
                    <a:srgbClr val="000000">
                      <a:alpha val="48000"/>
                    </a:srgbClr>
                  </a:outerShdw>
                </a:effectLst>
              </a:rPr>
              <a:t> </a:t>
            </a:r>
            <a:r>
              <a:rPr lang="en-US" dirty="0" err="1">
                <a:effectLst>
                  <a:outerShdw blurRad="50800" dist="38100" dir="2700000" algn="tl" rotWithShape="0">
                    <a:srgbClr val="000000">
                      <a:alpha val="48000"/>
                    </a:srgbClr>
                  </a:outerShdw>
                </a:effectLst>
              </a:rPr>
              <a:t>או</a:t>
            </a:r>
            <a:r>
              <a:rPr lang="en-US" dirty="0">
                <a:effectLst>
                  <a:outerShdw blurRad="50800" dist="38100" dir="2700000" algn="tl" rotWithShape="0">
                    <a:srgbClr val="000000">
                      <a:alpha val="48000"/>
                    </a:srgbClr>
                  </a:outerShdw>
                </a:effectLst>
              </a:rPr>
              <a:t> </a:t>
            </a:r>
            <a:r>
              <a:rPr lang="en-US" dirty="0" err="1">
                <a:effectLst>
                  <a:outerShdw blurRad="50800" dist="38100" dir="2700000" algn="tl" rotWithShape="0">
                    <a:srgbClr val="000000">
                      <a:alpha val="48000"/>
                    </a:srgbClr>
                  </a:outerShdw>
                </a:effectLst>
              </a:rPr>
              <a:t>משחק</a:t>
            </a:r>
            <a:r>
              <a:rPr lang="en-US" dirty="0">
                <a:effectLst>
                  <a:outerShdw blurRad="50800" dist="38100" dir="2700000" algn="tl" rotWithShape="0">
                    <a:srgbClr val="000000">
                      <a:alpha val="48000"/>
                    </a:srgbClr>
                  </a:outerShdw>
                </a:effectLst>
              </a:rPr>
              <a:t> </a:t>
            </a:r>
            <a:r>
              <a:rPr lang="en-US" dirty="0" err="1">
                <a:effectLst>
                  <a:outerShdw blurRad="50800" dist="38100" dir="2700000" algn="tl" rotWithShape="0">
                    <a:srgbClr val="000000">
                      <a:alpha val="48000"/>
                    </a:srgbClr>
                  </a:outerShdw>
                </a:effectLst>
              </a:rPr>
              <a:t>קבוצתי</a:t>
            </a:r>
            <a:r>
              <a:rPr lang="en-US" dirty="0">
                <a:effectLst>
                  <a:outerShdw blurRad="50800" dist="38100" dir="2700000" algn="tl" rotWithShape="0">
                    <a:srgbClr val="000000">
                      <a:alpha val="48000"/>
                    </a:srgbClr>
                  </a:outerShdw>
                </a:effectLst>
              </a:rPr>
              <a:t> </a:t>
            </a:r>
            <a:r>
              <a:rPr lang="en-US" dirty="0" err="1">
                <a:effectLst>
                  <a:outerShdw blurRad="50800" dist="38100" dir="2700000" algn="tl" rotWithShape="0">
                    <a:srgbClr val="000000">
                      <a:alpha val="48000"/>
                    </a:srgbClr>
                  </a:outerShdw>
                </a:effectLst>
              </a:rPr>
              <a:t>יעיל</a:t>
            </a:r>
            <a:r>
              <a:rPr lang="he-IL" dirty="0">
                <a:effectLst>
                  <a:outerShdw blurRad="50800" dist="38100" dir="2700000" algn="tl" rotWithShape="0">
                    <a:srgbClr val="000000">
                      <a:alpha val="48000"/>
                    </a:srgbClr>
                  </a:outerShdw>
                </a:effectLst>
              </a:rPr>
              <a:t>.</a:t>
            </a:r>
            <a:endParaRPr lang="en-US" dirty="0">
              <a:effectLst>
                <a:outerShdw blurRad="50800" dist="38100" dir="2700000" algn="tl" rotWithShape="0">
                  <a:srgbClr val="000000">
                    <a:alpha val="48000"/>
                  </a:srgbClr>
                </a:outerShdw>
              </a:effectLst>
            </a:endParaRPr>
          </a:p>
        </p:txBody>
      </p:sp>
      <p:sp>
        <p:nvSpPr>
          <p:cNvPr id="13" name="Rectangle 12">
            <a:extLst>
              <a:ext uri="{FF2B5EF4-FFF2-40B4-BE49-F238E27FC236}">
                <a16:creationId xmlns:a16="http://schemas.microsoft.com/office/drawing/2014/main" id="{B1007713-5891-46A9-BACA-FAD760FE2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8793" y="733425"/>
            <a:ext cx="6696075" cy="5391150"/>
          </a:xfrm>
          <a:prstGeom prst="rect">
            <a:avLst/>
          </a:prstGeom>
          <a:solidFill>
            <a:schemeClr val="bg2">
              <a:lumMod val="75000"/>
            </a:schemeClr>
          </a:solidFill>
          <a:ln w="190500" cap="sq">
            <a:solidFill>
              <a:schemeClr val="bg2">
                <a:lumMod val="75000"/>
              </a:schemeClr>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4BB6AA7-7EAD-4D3B-9335-B6E8BD7E6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3972"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תמונה 7">
            <a:extLst>
              <a:ext uri="{FF2B5EF4-FFF2-40B4-BE49-F238E27FC236}">
                <a16:creationId xmlns:a16="http://schemas.microsoft.com/office/drawing/2014/main" id="{EE9A698D-E25C-4A25-A6A2-F090C9EFED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0931" y="1793509"/>
            <a:ext cx="5895257" cy="3301343"/>
          </a:xfrm>
          <a:prstGeom prst="rect">
            <a:avLst/>
          </a:prstGeom>
        </p:spPr>
      </p:pic>
    </p:spTree>
    <p:extLst>
      <p:ext uri="{BB962C8B-B14F-4D97-AF65-F5344CB8AC3E}">
        <p14:creationId xmlns:p14="http://schemas.microsoft.com/office/powerpoint/2010/main" val="530699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1FC551-1790-46E7-A151-A2D04129D38D}"/>
              </a:ext>
            </a:extLst>
          </p:cNvPr>
          <p:cNvSpPr>
            <a:spLocks noGrp="1"/>
          </p:cNvSpPr>
          <p:nvPr>
            <p:ph type="title"/>
          </p:nvPr>
        </p:nvSpPr>
        <p:spPr>
          <a:xfrm>
            <a:off x="919119" y="0"/>
            <a:ext cx="10353761" cy="606458"/>
          </a:xfrm>
        </p:spPr>
        <p:txBody>
          <a:bodyPr/>
          <a:lstStyle/>
          <a:p>
            <a:r>
              <a:rPr lang="he-IL" dirty="0"/>
              <a:t>דמויות</a:t>
            </a:r>
            <a:endParaRPr lang="en-US" dirty="0"/>
          </a:p>
        </p:txBody>
      </p:sp>
      <p:sp>
        <p:nvSpPr>
          <p:cNvPr id="3" name="מציין מיקום תוכן 2">
            <a:extLst>
              <a:ext uri="{FF2B5EF4-FFF2-40B4-BE49-F238E27FC236}">
                <a16:creationId xmlns:a16="http://schemas.microsoft.com/office/drawing/2014/main" id="{4A0BEAE6-2559-4D00-8649-89D2D0D472FC}"/>
              </a:ext>
            </a:extLst>
          </p:cNvPr>
          <p:cNvSpPr>
            <a:spLocks noGrp="1"/>
          </p:cNvSpPr>
          <p:nvPr>
            <p:ph idx="1"/>
          </p:nvPr>
        </p:nvSpPr>
        <p:spPr>
          <a:xfrm>
            <a:off x="919118" y="606458"/>
            <a:ext cx="10353762" cy="3695136"/>
          </a:xfrm>
        </p:spPr>
        <p:txBody>
          <a:bodyPr>
            <a:normAutofit lnSpcReduction="10000"/>
          </a:bodyPr>
          <a:lstStyle/>
          <a:p>
            <a:pPr marL="0" indent="0" algn="r">
              <a:buNone/>
            </a:pPr>
            <a:r>
              <a:rPr lang="he-IL" dirty="0"/>
              <a:t>דמויות המשחק הם השחקן, קבוצתו של השחקן והקבוצה היריבה.                                                    בעיניי כל הדמויות הן ראשיות במשחק כי לכל דמות יש השפעה שווה על מהלך המשחק, כל שחקן הוא אדם מאחורי מסך שרוצה לנצח.                                                                                            "הגיבור" הראשי במשחק הוא רכב השחקן המשחק וכל אחד מחבריי קבוצתו, ה"מתנגד" העיקרי במשחק הם הקבוצה היריבה שמנסה למנוע מהשחקן לנצח.                                                                   הדמויות (שחקניי קבוצתך והקבוצה היריבה) מתחלפות ממשחק למשחק אך ניתנת האופציה לרכוש חברים במשחק ולשחק כקבוצה מוכנה מראש ללא צורך ב"זיווג" מצד המשחק.                                                הדמויות במשחק הן בעלות "רצון חופשי" הן נעות כרצונן במשחק ויכולות לעשות כל אשר עולה על רוחן, לדוגמה: שחקן העצבני על חבריו יוכל לנסות לחבל במטרתן ולגרום ליריבה לנצח על ידי הבקעת שער עצמי וכדו'. </a:t>
            </a:r>
          </a:p>
        </p:txBody>
      </p:sp>
      <p:pic>
        <p:nvPicPr>
          <p:cNvPr id="5" name="תמונה 4">
            <a:extLst>
              <a:ext uri="{FF2B5EF4-FFF2-40B4-BE49-F238E27FC236}">
                <a16:creationId xmlns:a16="http://schemas.microsoft.com/office/drawing/2014/main" id="{56BCD767-5B30-4D0B-85EC-9F2C002962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2904" y="4034474"/>
            <a:ext cx="4816607" cy="2532603"/>
          </a:xfrm>
          <a:prstGeom prst="rect">
            <a:avLst/>
          </a:prstGeom>
        </p:spPr>
      </p:pic>
      <p:pic>
        <p:nvPicPr>
          <p:cNvPr id="7" name="תמונה 6" descr="תמונה שמכילה טקסט, דשא, מכונית, מירוץ מכוניות&#10;&#10;התיאור נוצר באופן אוטומטי">
            <a:extLst>
              <a:ext uri="{FF2B5EF4-FFF2-40B4-BE49-F238E27FC236}">
                <a16:creationId xmlns:a16="http://schemas.microsoft.com/office/drawing/2014/main" id="{F990654F-B9A8-45F3-9BB5-BBC41C7DEA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4270" y="4034474"/>
            <a:ext cx="4748633" cy="2532604"/>
          </a:xfrm>
          <a:prstGeom prst="rect">
            <a:avLst/>
          </a:prstGeom>
        </p:spPr>
      </p:pic>
    </p:spTree>
    <p:extLst>
      <p:ext uri="{BB962C8B-B14F-4D97-AF65-F5344CB8AC3E}">
        <p14:creationId xmlns:p14="http://schemas.microsoft.com/office/powerpoint/2010/main" val="658069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תמונה 6">
            <a:extLst>
              <a:ext uri="{FF2B5EF4-FFF2-40B4-BE49-F238E27FC236}">
                <a16:creationId xmlns:a16="http://schemas.microsoft.com/office/drawing/2014/main" id="{9F8A7CF0-FB80-4E12-AFAA-BDE1FB65464A}"/>
              </a:ext>
            </a:extLst>
          </p:cNvPr>
          <p:cNvPicPr>
            <a:picLocks noChangeAspect="1"/>
          </p:cNvPicPr>
          <p:nvPr/>
        </p:nvPicPr>
        <p:blipFill>
          <a:blip r:embed="rId3"/>
          <a:stretch>
            <a:fillRect/>
          </a:stretch>
        </p:blipFill>
        <p:spPr>
          <a:xfrm>
            <a:off x="7673418" y="1800049"/>
            <a:ext cx="3166835" cy="2371786"/>
          </a:xfrm>
          <a:prstGeom prst="rect">
            <a:avLst/>
          </a:prstGeom>
        </p:spPr>
      </p:pic>
      <p:sp>
        <p:nvSpPr>
          <p:cNvPr id="2" name="כותרת 1">
            <a:extLst>
              <a:ext uri="{FF2B5EF4-FFF2-40B4-BE49-F238E27FC236}">
                <a16:creationId xmlns:a16="http://schemas.microsoft.com/office/drawing/2014/main" id="{237CB55F-2FF8-4624-AFB1-2A9109DC5FBE}"/>
              </a:ext>
            </a:extLst>
          </p:cNvPr>
          <p:cNvSpPr>
            <a:spLocks noGrp="1"/>
          </p:cNvSpPr>
          <p:nvPr>
            <p:ph type="title"/>
          </p:nvPr>
        </p:nvSpPr>
        <p:spPr>
          <a:xfrm>
            <a:off x="913794" y="0"/>
            <a:ext cx="10353761" cy="457200"/>
          </a:xfrm>
        </p:spPr>
        <p:txBody>
          <a:bodyPr>
            <a:normAutofit fontScale="90000"/>
          </a:bodyPr>
          <a:lstStyle/>
          <a:p>
            <a:r>
              <a:rPr lang="he-IL" dirty="0"/>
              <a:t>עלילה</a:t>
            </a:r>
            <a:endParaRPr lang="en-US" dirty="0"/>
          </a:p>
        </p:txBody>
      </p:sp>
      <p:sp>
        <p:nvSpPr>
          <p:cNvPr id="3" name="מציין מיקום תוכן 2">
            <a:extLst>
              <a:ext uri="{FF2B5EF4-FFF2-40B4-BE49-F238E27FC236}">
                <a16:creationId xmlns:a16="http://schemas.microsoft.com/office/drawing/2014/main" id="{3CAA04AB-0F73-42A2-BFC4-F171073ECF31}"/>
              </a:ext>
            </a:extLst>
          </p:cNvPr>
          <p:cNvSpPr>
            <a:spLocks noGrp="1"/>
          </p:cNvSpPr>
          <p:nvPr>
            <p:ph idx="1"/>
          </p:nvPr>
        </p:nvSpPr>
        <p:spPr>
          <a:xfrm>
            <a:off x="934832" y="457200"/>
            <a:ext cx="10353762" cy="3695136"/>
          </a:xfrm>
        </p:spPr>
        <p:txBody>
          <a:bodyPr/>
          <a:lstStyle/>
          <a:p>
            <a:pPr marL="0" indent="0" algn="r" rtl="1">
              <a:buNone/>
            </a:pPr>
            <a:r>
              <a:rPr lang="he-IL" dirty="0"/>
              <a:t>עלילת המשחק היא זמן קצוב (תלוי </a:t>
            </a:r>
            <a:r>
              <a:rPr lang="en-US" dirty="0"/>
              <a:t>mode</a:t>
            </a:r>
            <a:r>
              <a:rPr lang="he-IL" dirty="0"/>
              <a:t> משחק) הנספר לאחור כשכל קבוצה רוצה בזמן הזה להבקיע כמה שיותר שערים ולהביס את היריבה.</a:t>
            </a:r>
            <a:endParaRPr lang="en-US" dirty="0"/>
          </a:p>
        </p:txBody>
      </p:sp>
      <p:pic>
        <p:nvPicPr>
          <p:cNvPr id="5" name="תמונה 4">
            <a:extLst>
              <a:ext uri="{FF2B5EF4-FFF2-40B4-BE49-F238E27FC236}">
                <a16:creationId xmlns:a16="http://schemas.microsoft.com/office/drawing/2014/main" id="{1647422C-D811-42B5-AC08-73DCA7291428}"/>
              </a:ext>
            </a:extLst>
          </p:cNvPr>
          <p:cNvPicPr>
            <a:picLocks noChangeAspect="1"/>
          </p:cNvPicPr>
          <p:nvPr/>
        </p:nvPicPr>
        <p:blipFill>
          <a:blip r:embed="rId4"/>
          <a:stretch>
            <a:fillRect/>
          </a:stretch>
        </p:blipFill>
        <p:spPr>
          <a:xfrm>
            <a:off x="1944665" y="1800048"/>
            <a:ext cx="3166835" cy="2391971"/>
          </a:xfrm>
          <a:prstGeom prst="rect">
            <a:avLst/>
          </a:prstGeom>
        </p:spPr>
      </p:pic>
      <mc:AlternateContent xmlns:mc="http://schemas.openxmlformats.org/markup-compatibility/2006" xmlns:p14="http://schemas.microsoft.com/office/powerpoint/2010/main">
        <mc:Choice Requires="p14">
          <p:contentPart p14:bwMode="auto" r:id="rId5">
            <p14:nvContentPartPr>
              <p14:cNvPr id="21" name="דיו 20">
                <a:extLst>
                  <a:ext uri="{FF2B5EF4-FFF2-40B4-BE49-F238E27FC236}">
                    <a16:creationId xmlns:a16="http://schemas.microsoft.com/office/drawing/2014/main" id="{2C0D956B-BF94-47B2-8207-5CAF6877A529}"/>
                  </a:ext>
                </a:extLst>
              </p14:cNvPr>
              <p14:cNvContentPartPr/>
              <p14:nvPr/>
            </p14:nvContentPartPr>
            <p14:xfrm>
              <a:off x="3204943" y="3072864"/>
              <a:ext cx="360" cy="360"/>
            </p14:xfrm>
          </p:contentPart>
        </mc:Choice>
        <mc:Fallback xmlns="">
          <p:pic>
            <p:nvPicPr>
              <p:cNvPr id="21" name="דיו 20">
                <a:extLst>
                  <a:ext uri="{FF2B5EF4-FFF2-40B4-BE49-F238E27FC236}">
                    <a16:creationId xmlns:a16="http://schemas.microsoft.com/office/drawing/2014/main" id="{2C0D956B-BF94-47B2-8207-5CAF6877A529}"/>
                  </a:ext>
                </a:extLst>
              </p:cNvPr>
              <p:cNvPicPr/>
              <p:nvPr/>
            </p:nvPicPr>
            <p:blipFill>
              <a:blip r:embed="rId6"/>
              <a:stretch>
                <a:fillRect/>
              </a:stretch>
            </p:blipFill>
            <p:spPr>
              <a:xfrm>
                <a:off x="3195943" y="3064224"/>
                <a:ext cx="18000" cy="18000"/>
              </a:xfrm>
              <a:prstGeom prst="rect">
                <a:avLst/>
              </a:prstGeom>
            </p:spPr>
          </p:pic>
        </mc:Fallback>
      </mc:AlternateContent>
      <p:pic>
        <p:nvPicPr>
          <p:cNvPr id="23" name="תמונה 22">
            <a:extLst>
              <a:ext uri="{FF2B5EF4-FFF2-40B4-BE49-F238E27FC236}">
                <a16:creationId xmlns:a16="http://schemas.microsoft.com/office/drawing/2014/main" id="{A596BF89-616D-480C-A23E-FACB996F5B3B}"/>
              </a:ext>
            </a:extLst>
          </p:cNvPr>
          <p:cNvPicPr>
            <a:picLocks noChangeAspect="1"/>
          </p:cNvPicPr>
          <p:nvPr/>
        </p:nvPicPr>
        <p:blipFill>
          <a:blip r:embed="rId7"/>
          <a:stretch>
            <a:fillRect/>
          </a:stretch>
        </p:blipFill>
        <p:spPr>
          <a:xfrm>
            <a:off x="4034346" y="4609536"/>
            <a:ext cx="3972479" cy="2029108"/>
          </a:xfrm>
          <a:prstGeom prst="rect">
            <a:avLst/>
          </a:prstGeom>
        </p:spPr>
      </p:pic>
      <p:sp>
        <p:nvSpPr>
          <p:cNvPr id="24" name="תיבת טקסט 23">
            <a:extLst>
              <a:ext uri="{FF2B5EF4-FFF2-40B4-BE49-F238E27FC236}">
                <a16:creationId xmlns:a16="http://schemas.microsoft.com/office/drawing/2014/main" id="{C3AA5EC2-3AD9-4B71-A12B-6058527A7EB8}"/>
              </a:ext>
            </a:extLst>
          </p:cNvPr>
          <p:cNvSpPr txBox="1"/>
          <p:nvPr/>
        </p:nvSpPr>
        <p:spPr>
          <a:xfrm>
            <a:off x="7757065" y="1403653"/>
            <a:ext cx="2999540" cy="369332"/>
          </a:xfrm>
          <a:prstGeom prst="rect">
            <a:avLst/>
          </a:prstGeom>
          <a:noFill/>
        </p:spPr>
        <p:txBody>
          <a:bodyPr wrap="none" rtlCol="0">
            <a:spAutoFit/>
          </a:bodyPr>
          <a:lstStyle/>
          <a:p>
            <a:pPr algn="ctr"/>
            <a:r>
              <a:rPr lang="he-IL" dirty="0"/>
              <a:t>קשת דרמטית של שחקן מפסיד:</a:t>
            </a:r>
            <a:endParaRPr lang="en-US" dirty="0"/>
          </a:p>
        </p:txBody>
      </p:sp>
      <p:sp>
        <p:nvSpPr>
          <p:cNvPr id="25" name="תיבת טקסט 24">
            <a:extLst>
              <a:ext uri="{FF2B5EF4-FFF2-40B4-BE49-F238E27FC236}">
                <a16:creationId xmlns:a16="http://schemas.microsoft.com/office/drawing/2014/main" id="{DD480070-14B2-481B-A454-4CFAB102A717}"/>
              </a:ext>
            </a:extLst>
          </p:cNvPr>
          <p:cNvSpPr txBox="1"/>
          <p:nvPr/>
        </p:nvSpPr>
        <p:spPr>
          <a:xfrm>
            <a:off x="2089226" y="1398966"/>
            <a:ext cx="2877711" cy="646331"/>
          </a:xfrm>
          <a:prstGeom prst="rect">
            <a:avLst/>
          </a:prstGeom>
          <a:noFill/>
        </p:spPr>
        <p:txBody>
          <a:bodyPr wrap="none" rtlCol="0">
            <a:spAutoFit/>
          </a:bodyPr>
          <a:lstStyle/>
          <a:p>
            <a:r>
              <a:rPr lang="he-IL" dirty="0"/>
              <a:t>קשת דרמטית של שחקן מנצח:</a:t>
            </a:r>
            <a:endParaRPr lang="en-US" dirty="0"/>
          </a:p>
          <a:p>
            <a:endParaRPr lang="en-US" dirty="0"/>
          </a:p>
        </p:txBody>
      </p:sp>
      <p:sp>
        <p:nvSpPr>
          <p:cNvPr id="26" name="תיבת טקסט 25">
            <a:extLst>
              <a:ext uri="{FF2B5EF4-FFF2-40B4-BE49-F238E27FC236}">
                <a16:creationId xmlns:a16="http://schemas.microsoft.com/office/drawing/2014/main" id="{3F3AAF93-0581-4977-B7A2-FB07AA9B085D}"/>
              </a:ext>
            </a:extLst>
          </p:cNvPr>
          <p:cNvSpPr txBox="1"/>
          <p:nvPr/>
        </p:nvSpPr>
        <p:spPr>
          <a:xfrm>
            <a:off x="4549669" y="4240204"/>
            <a:ext cx="2941831" cy="369332"/>
          </a:xfrm>
          <a:prstGeom prst="rect">
            <a:avLst/>
          </a:prstGeom>
          <a:noFill/>
        </p:spPr>
        <p:txBody>
          <a:bodyPr wrap="none" rtlCol="0">
            <a:spAutoFit/>
          </a:bodyPr>
          <a:lstStyle/>
          <a:p>
            <a:r>
              <a:rPr lang="he-IL" dirty="0"/>
              <a:t>קשת דרמטית של משחק שקול:</a:t>
            </a:r>
            <a:endParaRPr lang="en-US" dirty="0"/>
          </a:p>
        </p:txBody>
      </p:sp>
      <mc:AlternateContent xmlns:mc="http://schemas.openxmlformats.org/markup-compatibility/2006" xmlns:p14="http://schemas.microsoft.com/office/powerpoint/2010/main">
        <mc:Choice Requires="p14">
          <p:contentPart p14:bwMode="auto" r:id="rId8">
            <p14:nvContentPartPr>
              <p14:cNvPr id="27" name="דיו 26">
                <a:extLst>
                  <a:ext uri="{FF2B5EF4-FFF2-40B4-BE49-F238E27FC236}">
                    <a16:creationId xmlns:a16="http://schemas.microsoft.com/office/drawing/2014/main" id="{BDE52425-006E-4419-B593-61F17C152727}"/>
                  </a:ext>
                </a:extLst>
              </p14:cNvPr>
              <p14:cNvContentPartPr/>
              <p14:nvPr/>
            </p14:nvContentPartPr>
            <p14:xfrm>
              <a:off x="7682526" y="2929944"/>
              <a:ext cx="2900520" cy="1150920"/>
            </p14:xfrm>
          </p:contentPart>
        </mc:Choice>
        <mc:Fallback xmlns="">
          <p:pic>
            <p:nvPicPr>
              <p:cNvPr id="27" name="דיו 26">
                <a:extLst>
                  <a:ext uri="{FF2B5EF4-FFF2-40B4-BE49-F238E27FC236}">
                    <a16:creationId xmlns:a16="http://schemas.microsoft.com/office/drawing/2014/main" id="{BDE52425-006E-4419-B593-61F17C152727}"/>
                  </a:ext>
                </a:extLst>
              </p:cNvPr>
              <p:cNvPicPr/>
              <p:nvPr/>
            </p:nvPicPr>
            <p:blipFill>
              <a:blip r:embed="rId9"/>
              <a:stretch>
                <a:fillRect/>
              </a:stretch>
            </p:blipFill>
            <p:spPr>
              <a:xfrm>
                <a:off x="7673526" y="2921304"/>
                <a:ext cx="2918160" cy="1168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 name="דיו 27">
                <a:extLst>
                  <a:ext uri="{FF2B5EF4-FFF2-40B4-BE49-F238E27FC236}">
                    <a16:creationId xmlns:a16="http://schemas.microsoft.com/office/drawing/2014/main" id="{55CF9DF1-5343-4684-84BB-65BFF2474775}"/>
                  </a:ext>
                </a:extLst>
              </p14:cNvPr>
              <p14:cNvContentPartPr/>
              <p14:nvPr/>
            </p14:nvContentPartPr>
            <p14:xfrm>
              <a:off x="1969686" y="2127504"/>
              <a:ext cx="2866680" cy="1272240"/>
            </p14:xfrm>
          </p:contentPart>
        </mc:Choice>
        <mc:Fallback xmlns="">
          <p:pic>
            <p:nvPicPr>
              <p:cNvPr id="28" name="דיו 27">
                <a:extLst>
                  <a:ext uri="{FF2B5EF4-FFF2-40B4-BE49-F238E27FC236}">
                    <a16:creationId xmlns:a16="http://schemas.microsoft.com/office/drawing/2014/main" id="{55CF9DF1-5343-4684-84BB-65BFF2474775}"/>
                  </a:ext>
                </a:extLst>
              </p:cNvPr>
              <p:cNvPicPr/>
              <p:nvPr/>
            </p:nvPicPr>
            <p:blipFill>
              <a:blip r:embed="rId11"/>
              <a:stretch>
                <a:fillRect/>
              </a:stretch>
            </p:blipFill>
            <p:spPr>
              <a:xfrm>
                <a:off x="1961046" y="2118864"/>
                <a:ext cx="2884320" cy="1289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9" name="דיו 28">
                <a:extLst>
                  <a:ext uri="{FF2B5EF4-FFF2-40B4-BE49-F238E27FC236}">
                    <a16:creationId xmlns:a16="http://schemas.microsoft.com/office/drawing/2014/main" id="{32EA7E39-26E9-4476-A5E9-F17792A63763}"/>
                  </a:ext>
                </a:extLst>
              </p14:cNvPr>
              <p14:cNvContentPartPr/>
              <p14:nvPr/>
            </p14:nvContentPartPr>
            <p14:xfrm>
              <a:off x="4044006" y="5033424"/>
              <a:ext cx="3567240" cy="1415160"/>
            </p14:xfrm>
          </p:contentPart>
        </mc:Choice>
        <mc:Fallback xmlns="">
          <p:pic>
            <p:nvPicPr>
              <p:cNvPr id="29" name="דיו 28">
                <a:extLst>
                  <a:ext uri="{FF2B5EF4-FFF2-40B4-BE49-F238E27FC236}">
                    <a16:creationId xmlns:a16="http://schemas.microsoft.com/office/drawing/2014/main" id="{32EA7E39-26E9-4476-A5E9-F17792A63763}"/>
                  </a:ext>
                </a:extLst>
              </p:cNvPr>
              <p:cNvPicPr/>
              <p:nvPr/>
            </p:nvPicPr>
            <p:blipFill>
              <a:blip r:embed="rId13"/>
              <a:stretch>
                <a:fillRect/>
              </a:stretch>
            </p:blipFill>
            <p:spPr>
              <a:xfrm>
                <a:off x="4035006" y="5024424"/>
                <a:ext cx="3584880" cy="1432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0" name="דיו 29">
                <a:extLst>
                  <a:ext uri="{FF2B5EF4-FFF2-40B4-BE49-F238E27FC236}">
                    <a16:creationId xmlns:a16="http://schemas.microsoft.com/office/drawing/2014/main" id="{A89C1197-0B3B-4A40-AAED-1B897D370F4D}"/>
                  </a:ext>
                </a:extLst>
              </p14:cNvPr>
              <p14:cNvContentPartPr/>
              <p14:nvPr/>
            </p14:nvContentPartPr>
            <p14:xfrm>
              <a:off x="6984846" y="5797344"/>
              <a:ext cx="596520" cy="725040"/>
            </p14:xfrm>
          </p:contentPart>
        </mc:Choice>
        <mc:Fallback xmlns="">
          <p:pic>
            <p:nvPicPr>
              <p:cNvPr id="30" name="דיו 29">
                <a:extLst>
                  <a:ext uri="{FF2B5EF4-FFF2-40B4-BE49-F238E27FC236}">
                    <a16:creationId xmlns:a16="http://schemas.microsoft.com/office/drawing/2014/main" id="{A89C1197-0B3B-4A40-AAED-1B897D370F4D}"/>
                  </a:ext>
                </a:extLst>
              </p:cNvPr>
              <p:cNvPicPr/>
              <p:nvPr/>
            </p:nvPicPr>
            <p:blipFill>
              <a:blip r:embed="rId15"/>
              <a:stretch>
                <a:fillRect/>
              </a:stretch>
            </p:blipFill>
            <p:spPr>
              <a:xfrm>
                <a:off x="6976206" y="5788344"/>
                <a:ext cx="614160" cy="742680"/>
              </a:xfrm>
              <a:prstGeom prst="rect">
                <a:avLst/>
              </a:prstGeom>
            </p:spPr>
          </p:pic>
        </mc:Fallback>
      </mc:AlternateContent>
    </p:spTree>
    <p:extLst>
      <p:ext uri="{BB962C8B-B14F-4D97-AF65-F5344CB8AC3E}">
        <p14:creationId xmlns:p14="http://schemas.microsoft.com/office/powerpoint/2010/main" val="1000146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אדם המחזיק בגלובוס">
            <a:extLst>
              <a:ext uri="{FF2B5EF4-FFF2-40B4-BE49-F238E27FC236}">
                <a16:creationId xmlns:a16="http://schemas.microsoft.com/office/drawing/2014/main" id="{5C8EDA7D-9238-4423-BD91-55F555DB6DD7}"/>
              </a:ext>
            </a:extLst>
          </p:cNvPr>
          <p:cNvPicPr>
            <a:picLocks noChangeAspect="1"/>
          </p:cNvPicPr>
          <p:nvPr/>
        </p:nvPicPr>
        <p:blipFill rotWithShape="1">
          <a:blip r:embed="rId5"/>
          <a:srcRect b="5490"/>
          <a:stretch/>
        </p:blipFill>
        <p:spPr>
          <a:xfrm>
            <a:off x="20" y="2030"/>
            <a:ext cx="12191980" cy="6855970"/>
          </a:xfrm>
          <a:prstGeom prst="rect">
            <a:avLst/>
          </a:prstGeom>
        </p:spPr>
      </p:pic>
      <p:sp>
        <p:nvSpPr>
          <p:cNvPr id="9" name="Rectangle 8">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4">
              <a:alphaModFix amt="30000"/>
              <a:duotone>
                <a:prstClr val="black"/>
                <a:schemeClr val="accent3">
                  <a:tint val="45000"/>
                  <a:satMod val="400000"/>
                </a:schemeClr>
              </a:duotone>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CCD72F57-29D4-4678-A72B-56DC0D32D128}"/>
              </a:ext>
            </a:extLst>
          </p:cNvPr>
          <p:cNvSpPr>
            <a:spLocks noGrp="1"/>
          </p:cNvSpPr>
          <p:nvPr>
            <p:ph type="title"/>
          </p:nvPr>
        </p:nvSpPr>
        <p:spPr>
          <a:xfrm>
            <a:off x="1595269" y="0"/>
            <a:ext cx="9001462" cy="649876"/>
          </a:xfrm>
        </p:spPr>
        <p:txBody>
          <a:bodyPr vert="horz" lIns="91440" tIns="45720" rIns="91440" bIns="45720" rtlCol="0" anchor="b">
            <a:normAutofit fontScale="90000"/>
          </a:bodyPr>
          <a:lstStyle/>
          <a:p>
            <a:r>
              <a:rPr lang="en-US" sz="4800" dirty="0" err="1"/>
              <a:t>עולם</a:t>
            </a:r>
            <a:endParaRPr lang="en-US" sz="4800" dirty="0"/>
          </a:p>
        </p:txBody>
      </p:sp>
      <p:sp>
        <p:nvSpPr>
          <p:cNvPr id="4" name="תיבת טקסט 3">
            <a:extLst>
              <a:ext uri="{FF2B5EF4-FFF2-40B4-BE49-F238E27FC236}">
                <a16:creationId xmlns:a16="http://schemas.microsoft.com/office/drawing/2014/main" id="{27164801-5B3C-4C73-BF75-87C48A87C97D}"/>
              </a:ext>
            </a:extLst>
          </p:cNvPr>
          <p:cNvSpPr txBox="1"/>
          <p:nvPr/>
        </p:nvSpPr>
        <p:spPr>
          <a:xfrm>
            <a:off x="725864" y="763570"/>
            <a:ext cx="10535362" cy="1200329"/>
          </a:xfrm>
          <a:prstGeom prst="rect">
            <a:avLst/>
          </a:prstGeom>
          <a:noFill/>
        </p:spPr>
        <p:txBody>
          <a:bodyPr wrap="square" rtlCol="0">
            <a:spAutoFit/>
          </a:bodyPr>
          <a:lstStyle/>
          <a:p>
            <a:pPr algn="r" rtl="1"/>
            <a:r>
              <a:rPr lang="he-IL" dirty="0"/>
              <a:t>העולם במשחק הוא עולם מוגבל בגודל של מגרש כדורגל (יחסי) עם דפנות (מעין קירות) עליהן השחקן יכול לנסוע הפיזיקה בעולם המשחק היא שונה מהעולם בו אנו חיים ניתן לרחף לאורך זמן, ולהתנגש במכוניות יריבות מבלי להיפגע.</a:t>
            </a:r>
          </a:p>
          <a:p>
            <a:pPr algn="r" rtl="1"/>
            <a:r>
              <a:rPr lang="he-IL" dirty="0"/>
              <a:t>כבר במהלך ה</a:t>
            </a:r>
            <a:r>
              <a:rPr lang="en-US" dirty="0"/>
              <a:t>Tutorial Game</a:t>
            </a:r>
            <a:r>
              <a:rPr lang="he-IL" dirty="0"/>
              <a:t> השחקן קופץ עם מכוניתו, לוחץ על הטורבו ומתנגש בכדור כך שמהר ברור לשחק חוקי העולם בו הוא נמצא אולם לוקח זמן ונדרשת מיומנות בכדי לשלוט בחוקי העולם ולבצע כל מיני תרגילים מיוחדים.</a:t>
            </a:r>
            <a:endParaRPr lang="en-US" dirty="0"/>
          </a:p>
        </p:txBody>
      </p:sp>
      <p:pic>
        <p:nvPicPr>
          <p:cNvPr id="6" name="b2af10d8-7872-4242-9782-a5dda945dae6">
            <a:hlinkClick r:id="" action="ppaction://media"/>
            <a:extLst>
              <a:ext uri="{FF2B5EF4-FFF2-40B4-BE49-F238E27FC236}">
                <a16:creationId xmlns:a16="http://schemas.microsoft.com/office/drawing/2014/main" id="{F8FE4B4C-9B07-4D12-B10C-51EB680D91C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579436" y="2348367"/>
            <a:ext cx="7033127" cy="3956134"/>
          </a:xfrm>
          <a:prstGeom prst="rect">
            <a:avLst/>
          </a:prstGeom>
        </p:spPr>
      </p:pic>
    </p:spTree>
    <p:extLst>
      <p:ext uri="{BB962C8B-B14F-4D97-AF65-F5344CB8AC3E}">
        <p14:creationId xmlns:p14="http://schemas.microsoft.com/office/powerpoint/2010/main" val="3760933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98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TM04033921[[fn=אריג דמשק]]</Template>
  <TotalTime>388</TotalTime>
  <Words>1211</Words>
  <Application>Microsoft Office PowerPoint</Application>
  <PresentationFormat>מסך רחב</PresentationFormat>
  <Paragraphs>44</Paragraphs>
  <Slides>10</Slides>
  <Notes>3</Notes>
  <HiddenSlides>0</HiddenSlides>
  <MMClips>2</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10</vt:i4>
      </vt:variant>
    </vt:vector>
  </HeadingPairs>
  <TitlesOfParts>
    <vt:vector size="15" baseType="lpstr">
      <vt:lpstr>Arial</vt:lpstr>
      <vt:lpstr>Bookman Old Style</vt:lpstr>
      <vt:lpstr>Calibri</vt:lpstr>
      <vt:lpstr>Rockwell</vt:lpstr>
      <vt:lpstr>Damask</vt:lpstr>
      <vt:lpstr>מצגת של PowerPoint‏</vt:lpstr>
      <vt:lpstr>אתגר</vt:lpstr>
      <vt:lpstr>זרימה</vt:lpstr>
      <vt:lpstr>שעשוע</vt:lpstr>
      <vt:lpstr>רגשות</vt:lpstr>
      <vt:lpstr>סיפור רקע</vt:lpstr>
      <vt:lpstr>דמויות</vt:lpstr>
      <vt:lpstr>עלילה</vt:lpstr>
      <vt:lpstr>עולם</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אוריה אשר שמלה</dc:creator>
  <cp:lastModifiedBy>אוריה אשר שמלה</cp:lastModifiedBy>
  <cp:revision>3</cp:revision>
  <dcterms:created xsi:type="dcterms:W3CDTF">2021-11-20T09:07:05Z</dcterms:created>
  <dcterms:modified xsi:type="dcterms:W3CDTF">2021-11-20T15:35:39Z</dcterms:modified>
</cp:coreProperties>
</file>